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Lst>
  <p:sldSz cy="10287000" cx="18288000"/>
  <p:notesSz cx="6858000" cy="9144000"/>
  <p:embeddedFontLst>
    <p:embeddedFont>
      <p:font typeface="Fredoka"/>
      <p:regular r:id="rId39"/>
      <p:bold r:id="rId40"/>
    </p:embeddedFont>
    <p:embeddedFont>
      <p:font typeface="Archivo Black"/>
      <p:regular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42" roundtripDataSignature="AMtx7mhwDZ3FUgLcONfv/k46tQigj3eDw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Fredoka-bold.fntdata"/><Relationship Id="rId20" Type="http://schemas.openxmlformats.org/officeDocument/2006/relationships/slide" Target="slides/slide15.xml"/><Relationship Id="rId42" Type="http://customschemas.google.com/relationships/presentationmetadata" Target="metadata"/><Relationship Id="rId41" Type="http://schemas.openxmlformats.org/officeDocument/2006/relationships/font" Target="fonts/ArchivoBlack-regular.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font" Target="fonts/Fredoka-regular.fntdata"/><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f14f449899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3f14f449899_0_1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eb2e49c90e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3eb2e49c90e_0_1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f169bab0d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3f169bab0d3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f14f449899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f14f449899_0_9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3eb2e49c90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3eb2e49c90e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eb2e49c90e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3eb2e49c90e_0_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eb2e49c90e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3eb2e49c90e_0_14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eb2e49c90e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3eb2e49c90e_0_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eb2e49c90e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3eb2e49c90e_0_8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eb2e49c90e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3eb2e49c90e_0_10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f14f449899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3f14f449899_0_7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ee9159fd04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3ee9159fd04_0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3ee9159fd04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3ee9159fd04_0_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f14f449899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3f14f449899_0_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f14f449899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3f14f449899_0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3f169bab0d3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3f169bab0d3_0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3f169bab0d3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3f169bab0d3_0_4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3eb2e49c90e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3eb2e49c90e_0_20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3f169bab0d3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3f169bab0d3_0_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3f11fbd8d1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3f11fbd8d1d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3eb2e49c90e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3eb2e49c90e_0_1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eb2e49c90e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3eb2e49c90e_0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f14f449899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3f14f449899_0_10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f14f449899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3f14f449899_0_14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eb2e49c90e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3eb2e49c90e_0_19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1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1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1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1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1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2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0"/>
          <p:cNvSpPr/>
          <p:nvPr>
            <p:ph idx="2" type="pic"/>
          </p:nvPr>
        </p:nvSpPr>
        <p:spPr>
          <a:xfrm>
            <a:off x="1792288" y="612775"/>
            <a:ext cx="5486400" cy="4114800"/>
          </a:xfrm>
          <a:prstGeom prst="rect">
            <a:avLst/>
          </a:prstGeom>
          <a:noFill/>
          <a:ln>
            <a:noFill/>
          </a:ln>
        </p:spPr>
      </p:sp>
      <p:sp>
        <p:nvSpPr>
          <p:cNvPr id="64" name="Google Shape;64;p2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2.png"/><Relationship Id="rId4"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6.png"/><Relationship Id="rId8"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17.png"/><Relationship Id="rId8"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11.png"/><Relationship Id="rId8" Type="http://schemas.openxmlformats.org/officeDocument/2006/relationships/image" Target="../media/image2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2.png"/><Relationship Id="rId10" Type="http://schemas.openxmlformats.org/officeDocument/2006/relationships/image" Target="../media/image12.png"/><Relationship Id="rId9" Type="http://schemas.openxmlformats.org/officeDocument/2006/relationships/image" Target="../media/image18.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7.png"/><Relationship Id="rId8"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1.png"/><Relationship Id="rId11" Type="http://schemas.openxmlformats.org/officeDocument/2006/relationships/image" Target="../media/image15.png"/><Relationship Id="rId10" Type="http://schemas.openxmlformats.org/officeDocument/2006/relationships/image" Target="../media/image7.png"/><Relationship Id="rId12" Type="http://schemas.openxmlformats.org/officeDocument/2006/relationships/image" Target="../media/image8.png"/><Relationship Id="rId9" Type="http://schemas.openxmlformats.org/officeDocument/2006/relationships/image" Target="../media/image43.jpg"/><Relationship Id="rId5" Type="http://schemas.openxmlformats.org/officeDocument/2006/relationships/image" Target="../media/image2.png"/><Relationship Id="rId6" Type="http://schemas.openxmlformats.org/officeDocument/2006/relationships/image" Target="../media/image9.png"/><Relationship Id="rId7" Type="http://schemas.openxmlformats.org/officeDocument/2006/relationships/image" Target="../media/image11.png"/><Relationship Id="rId8"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1.png"/><Relationship Id="rId11" Type="http://schemas.openxmlformats.org/officeDocument/2006/relationships/image" Target="../media/image6.png"/><Relationship Id="rId10" Type="http://schemas.openxmlformats.org/officeDocument/2006/relationships/image" Target="../media/image15.png"/><Relationship Id="rId9"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9.png"/><Relationship Id="rId7" Type="http://schemas.openxmlformats.org/officeDocument/2006/relationships/image" Target="../media/image47.jpg"/><Relationship Id="rId8"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2.png"/><Relationship Id="rId11" Type="http://schemas.openxmlformats.org/officeDocument/2006/relationships/image" Target="../media/image16.png"/><Relationship Id="rId10" Type="http://schemas.openxmlformats.org/officeDocument/2006/relationships/image" Target="../media/image19.png"/><Relationship Id="rId12" Type="http://schemas.openxmlformats.org/officeDocument/2006/relationships/image" Target="../media/image8.png"/><Relationship Id="rId9"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23.jpg"/><Relationship Id="rId8" Type="http://schemas.openxmlformats.org/officeDocument/2006/relationships/image" Target="../media/image2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2.png"/><Relationship Id="rId11" Type="http://schemas.openxmlformats.org/officeDocument/2006/relationships/image" Target="../media/image7.png"/><Relationship Id="rId10" Type="http://schemas.openxmlformats.org/officeDocument/2006/relationships/image" Target="../media/image12.png"/><Relationship Id="rId12" Type="http://schemas.openxmlformats.org/officeDocument/2006/relationships/image" Target="../media/image18.png"/><Relationship Id="rId9" Type="http://schemas.openxmlformats.org/officeDocument/2006/relationships/image" Target="../media/image17.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50.jpg"/><Relationship Id="rId8"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0.png"/><Relationship Id="rId4" Type="http://schemas.openxmlformats.org/officeDocument/2006/relationships/image" Target="../media/image1.png"/><Relationship Id="rId10" Type="http://schemas.openxmlformats.org/officeDocument/2006/relationships/image" Target="../media/image19.png"/><Relationship Id="rId9" Type="http://schemas.openxmlformats.org/officeDocument/2006/relationships/image" Target="../media/image20.png"/><Relationship Id="rId5" Type="http://schemas.openxmlformats.org/officeDocument/2006/relationships/image" Target="../media/image2.png"/><Relationship Id="rId6" Type="http://schemas.openxmlformats.org/officeDocument/2006/relationships/image" Target="../media/image9.png"/><Relationship Id="rId7" Type="http://schemas.openxmlformats.org/officeDocument/2006/relationships/image" Target="../media/image40.jpg"/><Relationship Id="rId8"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png"/><Relationship Id="rId4" Type="http://schemas.openxmlformats.org/officeDocument/2006/relationships/image" Target="../media/image2.png"/><Relationship Id="rId10" Type="http://schemas.openxmlformats.org/officeDocument/2006/relationships/image" Target="../media/image12.png"/><Relationship Id="rId9" Type="http://schemas.openxmlformats.org/officeDocument/2006/relationships/image" Target="../media/image19.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49.jpg"/><Relationship Id="rId8" Type="http://schemas.openxmlformats.org/officeDocument/2006/relationships/image" Target="../media/image3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0.png"/><Relationship Id="rId4" Type="http://schemas.openxmlformats.org/officeDocument/2006/relationships/image" Target="../media/image2.png"/><Relationship Id="rId11" Type="http://schemas.openxmlformats.org/officeDocument/2006/relationships/image" Target="../media/image44.jpg"/><Relationship Id="rId10" Type="http://schemas.openxmlformats.org/officeDocument/2006/relationships/image" Target="../media/image12.png"/><Relationship Id="rId9" Type="http://schemas.openxmlformats.org/officeDocument/2006/relationships/image" Target="../media/image19.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21.png"/><Relationship Id="rId8"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2.png"/><Relationship Id="rId10" Type="http://schemas.openxmlformats.org/officeDocument/2006/relationships/image" Target="../media/image13.png"/><Relationship Id="rId9" Type="http://schemas.openxmlformats.org/officeDocument/2006/relationships/image" Target="../media/image7.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5.png"/><Relationship Id="rId8" Type="http://schemas.openxmlformats.org/officeDocument/2006/relationships/image" Target="../media/image11.png"/></Relationships>
</file>

<file path=ppt/slides/_rels/slide20.xml.rels><?xml version="1.0" encoding="UTF-8" standalone="yes"?><Relationships xmlns="http://schemas.openxmlformats.org/package/2006/relationships"><Relationship Id="rId11" Type="http://schemas.openxmlformats.org/officeDocument/2006/relationships/image" Target="../media/image46.jpg"/><Relationship Id="rId10" Type="http://schemas.openxmlformats.org/officeDocument/2006/relationships/image" Target="../media/image42.jpg"/><Relationship Id="rId13" Type="http://schemas.openxmlformats.org/officeDocument/2006/relationships/image" Target="../media/image12.png"/><Relationship Id="rId12"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41.jp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19.png"/><Relationship Id="rId8" Type="http://schemas.openxmlformats.org/officeDocument/2006/relationships/image" Target="../media/image51.jpg"/></Relationships>
</file>

<file path=ppt/slides/_rels/slide21.xml.rels><?xml version="1.0" encoding="UTF-8" standalone="yes"?><Relationships xmlns="http://schemas.openxmlformats.org/package/2006/relationships"><Relationship Id="rId10"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8.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6.png"/><Relationship Id="rId8" Type="http://schemas.openxmlformats.org/officeDocument/2006/relationships/image" Target="../media/image15.png"/></Relationships>
</file>

<file path=ppt/slides/_rels/slide22.xml.rels><?xml version="1.0" encoding="UTF-8" standalone="yes"?><Relationships xmlns="http://schemas.openxmlformats.org/package/2006/relationships"><Relationship Id="rId10"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8.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6.png"/><Relationship Id="rId8" Type="http://schemas.openxmlformats.org/officeDocument/2006/relationships/image" Target="../media/image15.png"/></Relationships>
</file>

<file path=ppt/slides/_rels/slide23.xml.rels><?xml version="1.0" encoding="UTF-8" standalone="yes"?><Relationships xmlns="http://schemas.openxmlformats.org/package/2006/relationships"><Relationship Id="rId10"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8.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6.png"/><Relationship Id="rId8"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0.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26.jpg"/><Relationship Id="rId8" Type="http://schemas.openxmlformats.org/officeDocument/2006/relationships/image" Target="../media/image12.png"/></Relationships>
</file>

<file path=ppt/slides/_rels/slide25.xml.rels><?xml version="1.0" encoding="UTF-8" standalone="yes"?><Relationships xmlns="http://schemas.openxmlformats.org/package/2006/relationships"><Relationship Id="rId11" Type="http://schemas.openxmlformats.org/officeDocument/2006/relationships/image" Target="../media/image31.jpg"/><Relationship Id="rId10" Type="http://schemas.openxmlformats.org/officeDocument/2006/relationships/image" Target="../media/image30.jpg"/><Relationship Id="rId12"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8.jpg"/><Relationship Id="rId4" Type="http://schemas.openxmlformats.org/officeDocument/2006/relationships/image" Target="../media/image10.png"/><Relationship Id="rId9" Type="http://schemas.openxmlformats.org/officeDocument/2006/relationships/image" Target="../media/image25.jp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9.png"/><Relationship Id="rId8" Type="http://schemas.openxmlformats.org/officeDocument/2006/relationships/image" Target="../media/image8.png"/></Relationships>
</file>

<file path=ppt/slides/_rels/slide26.xml.rels><?xml version="1.0" encoding="UTF-8" standalone="yes"?><Relationships xmlns="http://schemas.openxmlformats.org/package/2006/relationships"><Relationship Id="rId10" Type="http://schemas.openxmlformats.org/officeDocument/2006/relationships/image" Target="../media/image29.png"/><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7.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34.jpg"/><Relationship Id="rId8" Type="http://schemas.openxmlformats.org/officeDocument/2006/relationships/image" Target="../media/image33.jpg"/></Relationships>
</file>

<file path=ppt/slides/_rels/slide27.xml.rels><?xml version="1.0" encoding="UTF-8" standalone="yes"?><Relationships xmlns="http://schemas.openxmlformats.org/package/2006/relationships"><Relationship Id="rId10"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20.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19.png"/><Relationship Id="rId8" Type="http://schemas.openxmlformats.org/officeDocument/2006/relationships/image" Target="../media/image12.png"/></Relationships>
</file>

<file path=ppt/slides/_rels/slide28.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image" Target="../media/image19.png"/><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20.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39.jpg"/><Relationship Id="rId8" Type="http://schemas.openxmlformats.org/officeDocument/2006/relationships/image" Target="../media/image21.png"/></Relationships>
</file>

<file path=ppt/slides/_rels/slide29.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image" Target="../media/image17.png"/><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0.png"/><Relationship Id="rId4" Type="http://schemas.openxmlformats.org/officeDocument/2006/relationships/image" Target="../media/image1.png"/><Relationship Id="rId9"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9.png"/><Relationship Id="rId7" Type="http://schemas.openxmlformats.org/officeDocument/2006/relationships/image" Target="../media/image11.png"/><Relationship Id="rId8" Type="http://schemas.openxmlformats.org/officeDocument/2006/relationships/image" Target="../media/image3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2.png"/><Relationship Id="rId10" Type="http://schemas.openxmlformats.org/officeDocument/2006/relationships/image" Target="../media/image8.png"/><Relationship Id="rId9"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6.png"/><Relationship Id="rId8" Type="http://schemas.openxmlformats.org/officeDocument/2006/relationships/image" Target="../media/image1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0.png"/><Relationship Id="rId4" Type="http://schemas.openxmlformats.org/officeDocument/2006/relationships/image" Target="../media/image1.png"/><Relationship Id="rId9" Type="http://schemas.openxmlformats.org/officeDocument/2006/relationships/image" Target="../media/image36.jpg"/><Relationship Id="rId5" Type="http://schemas.openxmlformats.org/officeDocument/2006/relationships/image" Target="../media/image2.png"/><Relationship Id="rId6" Type="http://schemas.openxmlformats.org/officeDocument/2006/relationships/image" Target="../media/image9.png"/><Relationship Id="rId7" Type="http://schemas.openxmlformats.org/officeDocument/2006/relationships/image" Target="../media/image11.png"/><Relationship Id="rId8" Type="http://schemas.openxmlformats.org/officeDocument/2006/relationships/image" Target="../media/image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9.png"/><Relationship Id="rId7" Type="http://schemas.openxmlformats.org/officeDocument/2006/relationships/image" Target="../media/image11.png"/><Relationship Id="rId8" Type="http://schemas.openxmlformats.org/officeDocument/2006/relationships/image" Target="../media/image16.png"/></Relationships>
</file>

<file path=ppt/slides/_rels/slide32.xml.rels><?xml version="1.0" encoding="UTF-8" standalone="yes"?><Relationships xmlns="http://schemas.openxmlformats.org/package/2006/relationships"><Relationship Id="rId11" Type="http://schemas.openxmlformats.org/officeDocument/2006/relationships/image" Target="../media/image13.png"/><Relationship Id="rId10" Type="http://schemas.openxmlformats.org/officeDocument/2006/relationships/image" Target="../media/image35.jpg"/><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0.png"/><Relationship Id="rId4" Type="http://schemas.openxmlformats.org/officeDocument/2006/relationships/image" Target="../media/image1.png"/><Relationship Id="rId9"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9.png"/><Relationship Id="rId7" Type="http://schemas.openxmlformats.org/officeDocument/2006/relationships/image" Target="../media/image11.png"/><Relationship Id="rId8" Type="http://schemas.openxmlformats.org/officeDocument/2006/relationships/image" Target="../media/image17.png"/></Relationships>
</file>

<file path=ppt/slides/_rels/slide33.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image" Target="../media/image19.png"/><Relationship Id="rId12"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0.png"/><Relationship Id="rId4" Type="http://schemas.openxmlformats.org/officeDocument/2006/relationships/image" Target="../media/image1.png"/><Relationship Id="rId9" Type="http://schemas.openxmlformats.org/officeDocument/2006/relationships/image" Target="../media/image52.jpg"/><Relationship Id="rId5" Type="http://schemas.openxmlformats.org/officeDocument/2006/relationships/image" Target="../media/image9.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16.png"/><Relationship Id="rId7"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11.png"/><Relationship Id="rId8"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2.png"/><Relationship Id="rId11" Type="http://schemas.openxmlformats.org/officeDocument/2006/relationships/image" Target="../media/image11.png"/><Relationship Id="rId10" Type="http://schemas.openxmlformats.org/officeDocument/2006/relationships/image" Target="../media/image13.png"/><Relationship Id="rId12" Type="http://schemas.openxmlformats.org/officeDocument/2006/relationships/image" Target="../media/image8.png"/><Relationship Id="rId9"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45.jpg"/><Relationship Id="rId8"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1.png"/><Relationship Id="rId9" Type="http://schemas.openxmlformats.org/officeDocument/2006/relationships/image" Target="../media/image14.gif"/><Relationship Id="rId5" Type="http://schemas.openxmlformats.org/officeDocument/2006/relationships/image" Target="../media/image2.png"/><Relationship Id="rId6" Type="http://schemas.openxmlformats.org/officeDocument/2006/relationships/image" Target="../media/image9.png"/><Relationship Id="rId7" Type="http://schemas.openxmlformats.org/officeDocument/2006/relationships/image" Target="../media/image6.png"/><Relationship Id="rId8"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32.jpg"/><Relationship Id="rId7" Type="http://schemas.openxmlformats.org/officeDocument/2006/relationships/image" Target="../media/image3.png"/><Relationship Id="rId8"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8.jpg"/><Relationship Id="rId4" Type="http://schemas.openxmlformats.org/officeDocument/2006/relationships/image" Target="../media/image10.png"/><Relationship Id="rId10" Type="http://schemas.openxmlformats.org/officeDocument/2006/relationships/image" Target="../media/image15.png"/><Relationship Id="rId9" Type="http://schemas.openxmlformats.org/officeDocument/2006/relationships/image" Target="../media/image7.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image" Target="../media/image9.png"/><Relationship Id="rId8"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83" name="Shape 83"/>
        <p:cNvGrpSpPr/>
        <p:nvPr/>
      </p:nvGrpSpPr>
      <p:grpSpPr>
        <a:xfrm>
          <a:off x="0" y="0"/>
          <a:ext cx="0" cy="0"/>
          <a:chOff x="0" y="0"/>
          <a:chExt cx="0" cy="0"/>
        </a:xfrm>
      </p:grpSpPr>
      <p:sp>
        <p:nvSpPr>
          <p:cNvPr id="84" name="Google Shape;84;p1"/>
          <p:cNvSpPr/>
          <p:nvPr/>
        </p:nvSpPr>
        <p:spPr>
          <a:xfrm rot="-1332155">
            <a:off x="-4135498" y="-3676111"/>
            <a:ext cx="11824898" cy="10018914"/>
          </a:xfrm>
          <a:custGeom>
            <a:rect b="b" l="l" r="r" t="t"/>
            <a:pathLst>
              <a:path extrusionOk="0" h="10018914" w="11824898">
                <a:moveTo>
                  <a:pt x="0" y="0"/>
                </a:moveTo>
                <a:lnTo>
                  <a:pt x="11824898" y="0"/>
                </a:lnTo>
                <a:lnTo>
                  <a:pt x="11824898" y="10018913"/>
                </a:lnTo>
                <a:lnTo>
                  <a:pt x="0" y="10018913"/>
                </a:lnTo>
                <a:lnTo>
                  <a:pt x="0" y="0"/>
                </a:lnTo>
                <a:close/>
              </a:path>
            </a:pathLst>
          </a:custGeom>
          <a:blipFill rotWithShape="1">
            <a:blip r:embed="rId3">
              <a:alphaModFix/>
            </a:blip>
            <a:stretch>
              <a:fillRect b="0" l="0" r="0" t="0"/>
            </a:stretch>
          </a:blipFill>
          <a:ln>
            <a:noFill/>
          </a:ln>
        </p:spPr>
      </p:sp>
      <p:sp>
        <p:nvSpPr>
          <p:cNvPr id="85" name="Google Shape;85;p1"/>
          <p:cNvSpPr/>
          <p:nvPr/>
        </p:nvSpPr>
        <p:spPr>
          <a:xfrm rot="1012363">
            <a:off x="12189" y="1475560"/>
            <a:ext cx="4178450" cy="5867568"/>
          </a:xfrm>
          <a:custGeom>
            <a:rect b="b" l="l" r="r" t="t"/>
            <a:pathLst>
              <a:path extrusionOk="0" h="4114800" w="2401547">
                <a:moveTo>
                  <a:pt x="0" y="0"/>
                </a:moveTo>
                <a:lnTo>
                  <a:pt x="2401546" y="0"/>
                </a:lnTo>
                <a:lnTo>
                  <a:pt x="2401546" y="4114800"/>
                </a:lnTo>
                <a:lnTo>
                  <a:pt x="0" y="4114800"/>
                </a:lnTo>
                <a:lnTo>
                  <a:pt x="0" y="0"/>
                </a:lnTo>
                <a:close/>
              </a:path>
            </a:pathLst>
          </a:custGeom>
          <a:blipFill rotWithShape="1">
            <a:blip r:embed="rId4">
              <a:alphaModFix/>
            </a:blip>
            <a:stretch>
              <a:fillRect b="0" l="0" r="0" t="0"/>
            </a:stretch>
          </a:blipFill>
          <a:ln>
            <a:noFill/>
          </a:ln>
        </p:spPr>
      </p:sp>
      <p:sp>
        <p:nvSpPr>
          <p:cNvPr id="86" name="Google Shape;86;p1"/>
          <p:cNvSpPr/>
          <p:nvPr/>
        </p:nvSpPr>
        <p:spPr>
          <a:xfrm rot="-1332155">
            <a:off x="9096767" y="6316987"/>
            <a:ext cx="11824898" cy="10018914"/>
          </a:xfrm>
          <a:custGeom>
            <a:rect b="b" l="l" r="r" t="t"/>
            <a:pathLst>
              <a:path extrusionOk="0" h="10018914" w="11824898">
                <a:moveTo>
                  <a:pt x="0" y="0"/>
                </a:moveTo>
                <a:lnTo>
                  <a:pt x="11824898" y="0"/>
                </a:lnTo>
                <a:lnTo>
                  <a:pt x="11824898" y="10018914"/>
                </a:lnTo>
                <a:lnTo>
                  <a:pt x="0" y="10018914"/>
                </a:lnTo>
                <a:lnTo>
                  <a:pt x="0" y="0"/>
                </a:lnTo>
                <a:close/>
              </a:path>
            </a:pathLst>
          </a:custGeom>
          <a:blipFill rotWithShape="1">
            <a:blip r:embed="rId3">
              <a:alphaModFix/>
            </a:blip>
            <a:stretch>
              <a:fillRect b="0" l="0" r="0" t="0"/>
            </a:stretch>
          </a:blipFill>
          <a:ln>
            <a:noFill/>
          </a:ln>
        </p:spPr>
      </p:sp>
      <p:sp>
        <p:nvSpPr>
          <p:cNvPr id="87" name="Google Shape;87;p1"/>
          <p:cNvSpPr/>
          <p:nvPr/>
        </p:nvSpPr>
        <p:spPr>
          <a:xfrm rot="-361440">
            <a:off x="13708026" y="875218"/>
            <a:ext cx="5179737" cy="7380455"/>
          </a:xfrm>
          <a:custGeom>
            <a:rect b="b" l="l" r="r" t="t"/>
            <a:pathLst>
              <a:path extrusionOk="0" h="7376583" w="5177020">
                <a:moveTo>
                  <a:pt x="0" y="0"/>
                </a:moveTo>
                <a:lnTo>
                  <a:pt x="5177020" y="0"/>
                </a:lnTo>
                <a:lnTo>
                  <a:pt x="5177020" y="7376584"/>
                </a:lnTo>
                <a:lnTo>
                  <a:pt x="0" y="7376584"/>
                </a:lnTo>
                <a:lnTo>
                  <a:pt x="0" y="0"/>
                </a:lnTo>
                <a:close/>
              </a:path>
            </a:pathLst>
          </a:custGeom>
          <a:blipFill rotWithShape="1">
            <a:blip r:embed="rId5">
              <a:alphaModFix/>
            </a:blip>
            <a:stretch>
              <a:fillRect b="0" l="0" r="0" t="0"/>
            </a:stretch>
          </a:blipFill>
          <a:ln>
            <a:noFill/>
          </a:ln>
        </p:spPr>
      </p:sp>
      <p:sp>
        <p:nvSpPr>
          <p:cNvPr id="88" name="Google Shape;88;p1"/>
          <p:cNvSpPr/>
          <p:nvPr/>
        </p:nvSpPr>
        <p:spPr>
          <a:xfrm rot="-1378363">
            <a:off x="14037647" y="-1345229"/>
            <a:ext cx="6434543" cy="6912106"/>
          </a:xfrm>
          <a:custGeom>
            <a:rect b="b" l="l" r="r" t="t"/>
            <a:pathLst>
              <a:path extrusionOk="0" h="6917296" w="6439374">
                <a:moveTo>
                  <a:pt x="0" y="0"/>
                </a:moveTo>
                <a:lnTo>
                  <a:pt x="6439374" y="0"/>
                </a:lnTo>
                <a:lnTo>
                  <a:pt x="6439374" y="6917296"/>
                </a:lnTo>
                <a:lnTo>
                  <a:pt x="0" y="6917296"/>
                </a:lnTo>
                <a:lnTo>
                  <a:pt x="0" y="0"/>
                </a:lnTo>
                <a:close/>
              </a:path>
            </a:pathLst>
          </a:custGeom>
          <a:blipFill rotWithShape="1">
            <a:blip r:embed="rId6">
              <a:alphaModFix/>
            </a:blip>
            <a:stretch>
              <a:fillRect b="0" l="0" r="0" t="0"/>
            </a:stretch>
          </a:blipFill>
          <a:ln>
            <a:noFill/>
          </a:ln>
        </p:spPr>
      </p:sp>
      <p:sp>
        <p:nvSpPr>
          <p:cNvPr id="89" name="Google Shape;89;p1"/>
          <p:cNvSpPr txBox="1"/>
          <p:nvPr/>
        </p:nvSpPr>
        <p:spPr>
          <a:xfrm>
            <a:off x="4279350" y="1390971"/>
            <a:ext cx="9729300" cy="4730700"/>
          </a:xfrm>
          <a:prstGeom prst="rect">
            <a:avLst/>
          </a:prstGeom>
          <a:noFill/>
          <a:ln>
            <a:noFill/>
          </a:ln>
        </p:spPr>
        <p:txBody>
          <a:bodyPr anchorCtr="0" anchor="t" bIns="0" lIns="0" spcFirstLastPara="1" rIns="0" wrap="square" tIns="0">
            <a:spAutoFit/>
          </a:bodyPr>
          <a:lstStyle/>
          <a:p>
            <a:pPr indent="0" lvl="0" marL="0" marR="0" rtl="0" algn="ctr">
              <a:lnSpc>
                <a:spcPct val="88000"/>
              </a:lnSpc>
              <a:spcBef>
                <a:spcPts val="0"/>
              </a:spcBef>
              <a:spcAft>
                <a:spcPts val="0"/>
              </a:spcAft>
              <a:buNone/>
            </a:pPr>
            <a:r>
              <a:rPr lang="en-US" sz="11642">
                <a:solidFill>
                  <a:schemeClr val="accent6"/>
                </a:solidFill>
                <a:latin typeface="Archivo Black"/>
                <a:ea typeface="Archivo Black"/>
                <a:cs typeface="Archivo Black"/>
                <a:sym typeface="Archivo Black"/>
              </a:rPr>
              <a:t>Connaught Public School</a:t>
            </a:r>
            <a:endParaRPr sz="100">
              <a:solidFill>
                <a:schemeClr val="accent6"/>
              </a:solidFill>
            </a:endParaRPr>
          </a:p>
        </p:txBody>
      </p:sp>
      <p:sp>
        <p:nvSpPr>
          <p:cNvPr id="90" name="Google Shape;90;p1"/>
          <p:cNvSpPr txBox="1"/>
          <p:nvPr/>
        </p:nvSpPr>
        <p:spPr>
          <a:xfrm>
            <a:off x="4632775" y="6346586"/>
            <a:ext cx="9929100" cy="212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4200">
                <a:solidFill>
                  <a:schemeClr val="accent3"/>
                </a:solidFill>
                <a:latin typeface="Fredoka"/>
                <a:ea typeface="Fredoka"/>
                <a:cs typeface="Fredoka"/>
                <a:sym typeface="Fredoka"/>
              </a:rPr>
              <a:t>Connaught Be More Healthy School Produce Market</a:t>
            </a:r>
            <a:endParaRPr b="1" sz="4200">
              <a:solidFill>
                <a:schemeClr val="accent3"/>
              </a:solidFill>
              <a:latin typeface="Fredoka"/>
              <a:ea typeface="Fredoka"/>
              <a:cs typeface="Fredoka"/>
              <a:sym typeface="Fredoka"/>
            </a:endParaRPr>
          </a:p>
          <a:p>
            <a:pPr indent="0" lvl="0" marL="0" rtl="0" algn="ctr">
              <a:spcBef>
                <a:spcPts val="0"/>
              </a:spcBef>
              <a:spcAft>
                <a:spcPts val="0"/>
              </a:spcAft>
              <a:buNone/>
            </a:pPr>
            <a:r>
              <a:rPr b="1" lang="en-US" sz="4200">
                <a:solidFill>
                  <a:schemeClr val="accent3"/>
                </a:solidFill>
                <a:latin typeface="Fredoka"/>
                <a:ea typeface="Fredoka"/>
                <a:cs typeface="Fredoka"/>
                <a:sym typeface="Fredoka"/>
              </a:rPr>
              <a:t>and Breakfast Program</a:t>
            </a:r>
            <a:endParaRPr b="1" sz="4200">
              <a:solidFill>
                <a:schemeClr val="accent3"/>
              </a:solidFill>
              <a:latin typeface="Fredoka"/>
              <a:ea typeface="Fredoka"/>
              <a:cs typeface="Fredoka"/>
              <a:sym typeface="Fredoka"/>
            </a:endParaRPr>
          </a:p>
        </p:txBody>
      </p:sp>
      <p:sp>
        <p:nvSpPr>
          <p:cNvPr id="91" name="Google Shape;91;p1"/>
          <p:cNvSpPr/>
          <p:nvPr/>
        </p:nvSpPr>
        <p:spPr>
          <a:xfrm>
            <a:off x="14230597" y="6158831"/>
            <a:ext cx="5490676" cy="6480810"/>
          </a:xfrm>
          <a:custGeom>
            <a:rect b="b" l="l" r="r" t="t"/>
            <a:pathLst>
              <a:path extrusionOk="0" h="4114800" w="3164655">
                <a:moveTo>
                  <a:pt x="0" y="0"/>
                </a:moveTo>
                <a:lnTo>
                  <a:pt x="3164656" y="0"/>
                </a:lnTo>
                <a:lnTo>
                  <a:pt x="3164656" y="4114800"/>
                </a:lnTo>
                <a:lnTo>
                  <a:pt x="0" y="4114800"/>
                </a:lnTo>
                <a:lnTo>
                  <a:pt x="0" y="0"/>
                </a:lnTo>
                <a:close/>
              </a:path>
            </a:pathLst>
          </a:custGeom>
          <a:blipFill rotWithShape="1">
            <a:blip r:embed="rId7">
              <a:alphaModFix/>
            </a:blip>
            <a:stretch>
              <a:fillRect b="0" l="0" r="0" t="0"/>
            </a:stretch>
          </a:blipFill>
          <a:ln>
            <a:noFill/>
          </a:ln>
        </p:spPr>
      </p:sp>
      <p:sp>
        <p:nvSpPr>
          <p:cNvPr id="92" name="Google Shape;92;p1"/>
          <p:cNvSpPr/>
          <p:nvPr/>
        </p:nvSpPr>
        <p:spPr>
          <a:xfrm flipH="1" rot="938919">
            <a:off x="-1033900" y="-1468838"/>
            <a:ext cx="4611940" cy="4808687"/>
          </a:xfrm>
          <a:custGeom>
            <a:rect b="b" l="l" r="r" t="t"/>
            <a:pathLst>
              <a:path extrusionOk="0" h="2868252" w="2675297">
                <a:moveTo>
                  <a:pt x="2675296" y="0"/>
                </a:moveTo>
                <a:lnTo>
                  <a:pt x="0" y="0"/>
                </a:lnTo>
                <a:lnTo>
                  <a:pt x="0" y="2868252"/>
                </a:lnTo>
                <a:lnTo>
                  <a:pt x="2675296" y="2868252"/>
                </a:lnTo>
                <a:lnTo>
                  <a:pt x="2675296" y="0"/>
                </a:lnTo>
                <a:close/>
              </a:path>
            </a:pathLst>
          </a:custGeom>
          <a:blipFill rotWithShape="1">
            <a:blip r:embed="rId8">
              <a:alphaModFix/>
            </a:blip>
            <a:stretch>
              <a:fillRect b="0" l="0" r="0" t="0"/>
            </a:stretch>
          </a:blipFill>
          <a:ln>
            <a:noFill/>
          </a:ln>
        </p:spPr>
      </p:sp>
      <p:sp>
        <p:nvSpPr>
          <p:cNvPr id="93" name="Google Shape;93;p1"/>
          <p:cNvSpPr/>
          <p:nvPr/>
        </p:nvSpPr>
        <p:spPr>
          <a:xfrm rot="444486">
            <a:off x="-714295" y="5069313"/>
            <a:ext cx="5610172" cy="6006304"/>
          </a:xfrm>
          <a:custGeom>
            <a:rect b="b" l="l" r="r" t="t"/>
            <a:pathLst>
              <a:path extrusionOk="0" h="2894409" w="2352365">
                <a:moveTo>
                  <a:pt x="0" y="0"/>
                </a:moveTo>
                <a:lnTo>
                  <a:pt x="2352366" y="0"/>
                </a:lnTo>
                <a:lnTo>
                  <a:pt x="2352366" y="2894408"/>
                </a:lnTo>
                <a:lnTo>
                  <a:pt x="0" y="2894408"/>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230" name="Shape 230"/>
        <p:cNvGrpSpPr/>
        <p:nvPr/>
      </p:nvGrpSpPr>
      <p:grpSpPr>
        <a:xfrm>
          <a:off x="0" y="0"/>
          <a:ext cx="0" cy="0"/>
          <a:chOff x="0" y="0"/>
          <a:chExt cx="0" cy="0"/>
        </a:xfrm>
      </p:grpSpPr>
      <p:sp>
        <p:nvSpPr>
          <p:cNvPr id="231" name="Google Shape;231;g3f14f449899_0_126"/>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232" name="Google Shape;232;g3f14f449899_0_126"/>
          <p:cNvSpPr/>
          <p:nvPr/>
        </p:nvSpPr>
        <p:spPr>
          <a:xfrm>
            <a:off x="11472883" y="-6098270"/>
            <a:ext cx="8008012" cy="8066679"/>
          </a:xfrm>
          <a:custGeom>
            <a:rect b="b" l="l" r="r" t="t"/>
            <a:pathLst>
              <a:path extrusionOk="0" h="8066679" w="8008012">
                <a:moveTo>
                  <a:pt x="0" y="0"/>
                </a:moveTo>
                <a:lnTo>
                  <a:pt x="8008012" y="0"/>
                </a:lnTo>
                <a:lnTo>
                  <a:pt x="8008012" y="8066679"/>
                </a:lnTo>
                <a:lnTo>
                  <a:pt x="0" y="8066679"/>
                </a:lnTo>
                <a:lnTo>
                  <a:pt x="0" y="0"/>
                </a:lnTo>
                <a:close/>
              </a:path>
            </a:pathLst>
          </a:custGeom>
          <a:blipFill rotWithShape="1">
            <a:blip r:embed="rId4">
              <a:alphaModFix/>
            </a:blip>
            <a:stretch>
              <a:fillRect b="0" l="0" r="0" t="0"/>
            </a:stretch>
          </a:blipFill>
          <a:ln>
            <a:noFill/>
          </a:ln>
        </p:spPr>
      </p:sp>
      <p:sp>
        <p:nvSpPr>
          <p:cNvPr id="233" name="Google Shape;233;g3f14f449899_0_126"/>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234" name="Google Shape;234;g3f14f449899_0_126"/>
          <p:cNvSpPr/>
          <p:nvPr/>
        </p:nvSpPr>
        <p:spPr>
          <a:xfrm>
            <a:off x="15952998" y="8730187"/>
            <a:ext cx="1200257" cy="528113"/>
          </a:xfrm>
          <a:custGeom>
            <a:rect b="b" l="l" r="r" t="t"/>
            <a:pathLst>
              <a:path extrusionOk="0" h="528113" w="1200257">
                <a:moveTo>
                  <a:pt x="0" y="0"/>
                </a:moveTo>
                <a:lnTo>
                  <a:pt x="1200256" y="0"/>
                </a:lnTo>
                <a:lnTo>
                  <a:pt x="1200256" y="528113"/>
                </a:lnTo>
                <a:lnTo>
                  <a:pt x="0" y="528113"/>
                </a:lnTo>
                <a:lnTo>
                  <a:pt x="0" y="0"/>
                </a:lnTo>
                <a:close/>
              </a:path>
            </a:pathLst>
          </a:custGeom>
          <a:blipFill rotWithShape="1">
            <a:blip r:embed="rId5">
              <a:alphaModFix/>
            </a:blip>
            <a:stretch>
              <a:fillRect b="0" l="0" r="0" t="0"/>
            </a:stretch>
          </a:blipFill>
          <a:ln>
            <a:noFill/>
          </a:ln>
        </p:spPr>
      </p:sp>
      <p:sp>
        <p:nvSpPr>
          <p:cNvPr id="235" name="Google Shape;235;g3f14f449899_0_126"/>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236" name="Google Shape;236;g3f14f449899_0_126"/>
          <p:cNvSpPr/>
          <p:nvPr/>
        </p:nvSpPr>
        <p:spPr>
          <a:xfrm>
            <a:off x="602605" y="-255498"/>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sp>
        <p:nvSpPr>
          <p:cNvPr id="237" name="Google Shape;237;g3f14f449899_0_126"/>
          <p:cNvSpPr/>
          <p:nvPr/>
        </p:nvSpPr>
        <p:spPr>
          <a:xfrm flipH="1" rot="1802786">
            <a:off x="98041" y="-80881"/>
            <a:ext cx="2406698" cy="4116304"/>
          </a:xfrm>
          <a:custGeom>
            <a:rect b="b" l="l" r="r" t="t"/>
            <a:pathLst>
              <a:path extrusionOk="0" h="4114800" w="2723249">
                <a:moveTo>
                  <a:pt x="0" y="0"/>
                </a:moveTo>
                <a:lnTo>
                  <a:pt x="2723249" y="0"/>
                </a:lnTo>
                <a:lnTo>
                  <a:pt x="2723249" y="4114800"/>
                </a:lnTo>
                <a:lnTo>
                  <a:pt x="0" y="4114800"/>
                </a:lnTo>
                <a:lnTo>
                  <a:pt x="0" y="0"/>
                </a:lnTo>
                <a:close/>
              </a:path>
            </a:pathLst>
          </a:custGeom>
          <a:blipFill rotWithShape="1">
            <a:blip r:embed="rId7">
              <a:alphaModFix/>
            </a:blip>
            <a:stretch>
              <a:fillRect b="0" l="0" r="0" t="0"/>
            </a:stretch>
          </a:blipFill>
          <a:ln>
            <a:noFill/>
          </a:ln>
        </p:spPr>
      </p:sp>
      <p:sp>
        <p:nvSpPr>
          <p:cNvPr id="238" name="Google Shape;238;g3f14f449899_0_126"/>
          <p:cNvSpPr/>
          <p:nvPr/>
        </p:nvSpPr>
        <p:spPr>
          <a:xfrm>
            <a:off x="14258034" y="6137322"/>
            <a:ext cx="3823023" cy="4114800"/>
          </a:xfrm>
          <a:custGeom>
            <a:rect b="b" l="l" r="r" t="t"/>
            <a:pathLst>
              <a:path extrusionOk="0" h="4114800" w="3823023">
                <a:moveTo>
                  <a:pt x="0" y="0"/>
                </a:moveTo>
                <a:lnTo>
                  <a:pt x="3823024" y="0"/>
                </a:lnTo>
                <a:lnTo>
                  <a:pt x="3823024" y="4114800"/>
                </a:lnTo>
                <a:lnTo>
                  <a:pt x="0" y="4114800"/>
                </a:lnTo>
                <a:lnTo>
                  <a:pt x="0" y="0"/>
                </a:lnTo>
                <a:close/>
              </a:path>
            </a:pathLst>
          </a:custGeom>
          <a:blipFill rotWithShape="1">
            <a:blip r:embed="rId8">
              <a:alphaModFix/>
            </a:blip>
            <a:stretch>
              <a:fillRect b="0" l="0" r="0" t="0"/>
            </a:stretch>
          </a:blipFill>
          <a:ln>
            <a:noFill/>
          </a:ln>
        </p:spPr>
      </p:sp>
      <p:sp>
        <p:nvSpPr>
          <p:cNvPr id="239" name="Google Shape;239;g3f14f449899_0_126"/>
          <p:cNvSpPr txBox="1"/>
          <p:nvPr/>
        </p:nvSpPr>
        <p:spPr>
          <a:xfrm>
            <a:off x="1501350" y="1293118"/>
            <a:ext cx="15285300" cy="75669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6000">
                <a:solidFill>
                  <a:schemeClr val="accent6"/>
                </a:solidFill>
                <a:latin typeface="Archivo Black"/>
                <a:ea typeface="Archivo Black"/>
                <a:cs typeface="Archivo Black"/>
                <a:sym typeface="Archivo Black"/>
              </a:rPr>
              <a:t>Once orders are closed, the class sits down to see what budget they have for the produce bags. The base budget is $5 x # of bags sold. </a:t>
            </a:r>
            <a:endParaRPr sz="6000">
              <a:solidFill>
                <a:schemeClr val="accent6"/>
              </a:solidFill>
              <a:latin typeface="Archivo Black"/>
              <a:ea typeface="Archivo Black"/>
              <a:cs typeface="Archivo Black"/>
              <a:sym typeface="Archivo Black"/>
            </a:endParaRPr>
          </a:p>
          <a:p>
            <a:pPr indent="0" lvl="0" marL="0" rtl="0" algn="ctr">
              <a:lnSpc>
                <a:spcPct val="88000"/>
              </a:lnSpc>
              <a:spcBef>
                <a:spcPts val="0"/>
              </a:spcBef>
              <a:spcAft>
                <a:spcPts val="0"/>
              </a:spcAft>
              <a:buNone/>
            </a:pPr>
            <a:r>
              <a:rPr lang="en-US" sz="6000">
                <a:solidFill>
                  <a:schemeClr val="accent6"/>
                </a:solidFill>
                <a:latin typeface="Archivo Black"/>
                <a:ea typeface="Archivo Black"/>
                <a:cs typeface="Archivo Black"/>
                <a:sym typeface="Archivo Black"/>
              </a:rPr>
              <a:t>Then they determine how much money is needed to “top up” the bags in ensure that each bag has at least 8 produce items in it and a grocery store value of at least $20.</a:t>
            </a:r>
            <a:r>
              <a:rPr lang="en-US" sz="6500">
                <a:solidFill>
                  <a:schemeClr val="accent6"/>
                </a:solidFill>
                <a:latin typeface="Archivo Black"/>
                <a:ea typeface="Archivo Black"/>
                <a:cs typeface="Archivo Black"/>
                <a:sym typeface="Archivo Black"/>
              </a:rPr>
              <a:t> </a:t>
            </a:r>
            <a:endParaRPr sz="6500">
              <a:solidFill>
                <a:schemeClr val="accent6"/>
              </a:solidFill>
              <a:latin typeface="Archivo Black"/>
              <a:ea typeface="Archivo Black"/>
              <a:cs typeface="Archivo Black"/>
              <a:sym typeface="Archivo Black"/>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243" name="Shape 243"/>
        <p:cNvGrpSpPr/>
        <p:nvPr/>
      </p:nvGrpSpPr>
      <p:grpSpPr>
        <a:xfrm>
          <a:off x="0" y="0"/>
          <a:ext cx="0" cy="0"/>
          <a:chOff x="0" y="0"/>
          <a:chExt cx="0" cy="0"/>
        </a:xfrm>
      </p:grpSpPr>
      <p:sp>
        <p:nvSpPr>
          <p:cNvPr id="244" name="Google Shape;244;g3eb2e49c90e_0_173"/>
          <p:cNvSpPr/>
          <p:nvPr/>
        </p:nvSpPr>
        <p:spPr>
          <a:xfrm>
            <a:off x="-1687009" y="2933676"/>
            <a:ext cx="4372322" cy="5645017"/>
          </a:xfrm>
          <a:custGeom>
            <a:rect b="b" l="l" r="r" t="t"/>
            <a:pathLst>
              <a:path extrusionOk="0" h="5645017" w="4372322">
                <a:moveTo>
                  <a:pt x="0" y="0"/>
                </a:moveTo>
                <a:lnTo>
                  <a:pt x="4372322" y="0"/>
                </a:lnTo>
                <a:lnTo>
                  <a:pt x="4372322" y="5645017"/>
                </a:lnTo>
                <a:lnTo>
                  <a:pt x="0" y="5645017"/>
                </a:lnTo>
                <a:lnTo>
                  <a:pt x="0" y="0"/>
                </a:lnTo>
                <a:close/>
              </a:path>
            </a:pathLst>
          </a:custGeom>
          <a:blipFill rotWithShape="1">
            <a:blip r:embed="rId3">
              <a:alphaModFix/>
            </a:blip>
            <a:stretch>
              <a:fillRect b="0" l="0" r="0" t="0"/>
            </a:stretch>
          </a:blipFill>
          <a:ln>
            <a:noFill/>
          </a:ln>
        </p:spPr>
      </p:sp>
      <p:sp>
        <p:nvSpPr>
          <p:cNvPr id="245" name="Google Shape;245;g3eb2e49c90e_0_173"/>
          <p:cNvSpPr/>
          <p:nvPr/>
        </p:nvSpPr>
        <p:spPr>
          <a:xfrm>
            <a:off x="11525235" y="-3300740"/>
            <a:ext cx="8008012" cy="8066679"/>
          </a:xfrm>
          <a:custGeom>
            <a:rect b="b" l="l" r="r" t="t"/>
            <a:pathLst>
              <a:path extrusionOk="0" h="8066679" w="8008012">
                <a:moveTo>
                  <a:pt x="0" y="0"/>
                </a:moveTo>
                <a:lnTo>
                  <a:pt x="8008011" y="0"/>
                </a:lnTo>
                <a:lnTo>
                  <a:pt x="8008011" y="8066679"/>
                </a:lnTo>
                <a:lnTo>
                  <a:pt x="0" y="8066679"/>
                </a:lnTo>
                <a:lnTo>
                  <a:pt x="0" y="0"/>
                </a:lnTo>
                <a:close/>
              </a:path>
            </a:pathLst>
          </a:custGeom>
          <a:blipFill rotWithShape="1">
            <a:blip r:embed="rId4">
              <a:alphaModFix/>
            </a:blip>
            <a:stretch>
              <a:fillRect b="0" l="0" r="0" t="0"/>
            </a:stretch>
          </a:blipFill>
          <a:ln>
            <a:noFill/>
          </a:ln>
        </p:spPr>
      </p:sp>
      <p:sp>
        <p:nvSpPr>
          <p:cNvPr id="246" name="Google Shape;246;g3eb2e49c90e_0_173"/>
          <p:cNvSpPr/>
          <p:nvPr/>
        </p:nvSpPr>
        <p:spPr>
          <a:xfrm rot="4724778">
            <a:off x="10854447" y="7080092"/>
            <a:ext cx="2884834" cy="3724550"/>
          </a:xfrm>
          <a:custGeom>
            <a:rect b="b" l="l" r="r" t="t"/>
            <a:pathLst>
              <a:path extrusionOk="0" h="3727487" w="2887108">
                <a:moveTo>
                  <a:pt x="0" y="0"/>
                </a:moveTo>
                <a:lnTo>
                  <a:pt x="2887109" y="0"/>
                </a:lnTo>
                <a:lnTo>
                  <a:pt x="2887109" y="3727488"/>
                </a:lnTo>
                <a:lnTo>
                  <a:pt x="0" y="3727488"/>
                </a:lnTo>
                <a:lnTo>
                  <a:pt x="0" y="0"/>
                </a:lnTo>
                <a:close/>
              </a:path>
            </a:pathLst>
          </a:custGeom>
          <a:blipFill rotWithShape="1">
            <a:blip r:embed="rId3">
              <a:alphaModFix/>
            </a:blip>
            <a:stretch>
              <a:fillRect b="0" l="0" r="0" t="0"/>
            </a:stretch>
          </a:blipFill>
          <a:ln>
            <a:noFill/>
          </a:ln>
        </p:spPr>
      </p:sp>
      <p:sp>
        <p:nvSpPr>
          <p:cNvPr id="247" name="Google Shape;247;g3eb2e49c90e_0_173"/>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5">
              <a:alphaModFix/>
            </a:blip>
            <a:stretch>
              <a:fillRect b="0" l="0" r="0" t="0"/>
            </a:stretch>
          </a:blipFill>
          <a:ln>
            <a:noFill/>
          </a:ln>
        </p:spPr>
      </p:sp>
      <p:sp>
        <p:nvSpPr>
          <p:cNvPr id="248" name="Google Shape;248;g3eb2e49c90e_0_173"/>
          <p:cNvSpPr/>
          <p:nvPr/>
        </p:nvSpPr>
        <p:spPr>
          <a:xfrm>
            <a:off x="-85784" y="8163916"/>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249" name="Google Shape;249;g3eb2e49c90e_0_173"/>
          <p:cNvSpPr txBox="1"/>
          <p:nvPr/>
        </p:nvSpPr>
        <p:spPr>
          <a:xfrm>
            <a:off x="867450" y="139500"/>
            <a:ext cx="16553100" cy="22164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Then the number crunching and ordering happens</a:t>
            </a:r>
            <a:endParaRPr sz="7500">
              <a:solidFill>
                <a:schemeClr val="accent6"/>
              </a:solidFill>
            </a:endParaRPr>
          </a:p>
        </p:txBody>
      </p:sp>
      <p:sp>
        <p:nvSpPr>
          <p:cNvPr id="250" name="Google Shape;250;g3eb2e49c90e_0_173"/>
          <p:cNvSpPr/>
          <p:nvPr/>
        </p:nvSpPr>
        <p:spPr>
          <a:xfrm rot="447735">
            <a:off x="15369711" y="2496526"/>
            <a:ext cx="2354665" cy="2897239"/>
          </a:xfrm>
          <a:custGeom>
            <a:rect b="b" l="l" r="r" t="t"/>
            <a:pathLst>
              <a:path extrusionOk="0" h="2894409" w="2352365">
                <a:moveTo>
                  <a:pt x="0" y="0"/>
                </a:moveTo>
                <a:lnTo>
                  <a:pt x="2352366" y="0"/>
                </a:lnTo>
                <a:lnTo>
                  <a:pt x="2352366" y="2894408"/>
                </a:lnTo>
                <a:lnTo>
                  <a:pt x="0" y="2894408"/>
                </a:lnTo>
                <a:lnTo>
                  <a:pt x="0" y="0"/>
                </a:lnTo>
                <a:close/>
              </a:path>
            </a:pathLst>
          </a:custGeom>
          <a:blipFill rotWithShape="1">
            <a:blip r:embed="rId6">
              <a:alphaModFix/>
            </a:blip>
            <a:stretch>
              <a:fillRect b="0" l="0" r="0" t="0"/>
            </a:stretch>
          </a:blipFill>
          <a:ln>
            <a:noFill/>
          </a:ln>
        </p:spPr>
      </p:sp>
      <p:sp>
        <p:nvSpPr>
          <p:cNvPr id="251" name="Google Shape;251;g3eb2e49c90e_0_173"/>
          <p:cNvSpPr/>
          <p:nvPr/>
        </p:nvSpPr>
        <p:spPr>
          <a:xfrm flipH="1" rot="-1790023">
            <a:off x="1315808" y="7370426"/>
            <a:ext cx="1555962" cy="2217044"/>
          </a:xfrm>
          <a:custGeom>
            <a:rect b="b" l="l" r="r" t="t"/>
            <a:pathLst>
              <a:path extrusionOk="0" h="2216975" w="1555913">
                <a:moveTo>
                  <a:pt x="1555913" y="0"/>
                </a:moveTo>
                <a:lnTo>
                  <a:pt x="0" y="0"/>
                </a:lnTo>
                <a:lnTo>
                  <a:pt x="0" y="2216974"/>
                </a:lnTo>
                <a:lnTo>
                  <a:pt x="1555913" y="2216974"/>
                </a:lnTo>
                <a:lnTo>
                  <a:pt x="1555913" y="0"/>
                </a:lnTo>
                <a:close/>
              </a:path>
            </a:pathLst>
          </a:custGeom>
          <a:blipFill rotWithShape="1">
            <a:blip r:embed="rId7">
              <a:alphaModFix/>
            </a:blip>
            <a:stretch>
              <a:fillRect b="0" l="0" r="0" t="0"/>
            </a:stretch>
          </a:blipFill>
          <a:ln>
            <a:noFill/>
          </a:ln>
        </p:spPr>
      </p:sp>
      <p:pic>
        <p:nvPicPr>
          <p:cNvPr id="252" name="Google Shape;252;g3eb2e49c90e_0_173"/>
          <p:cNvPicPr preferRelativeResize="0"/>
          <p:nvPr/>
        </p:nvPicPr>
        <p:blipFill rotWithShape="1">
          <a:blip r:embed="rId8">
            <a:alphaModFix/>
          </a:blip>
          <a:srcRect b="11495" l="0" r="0" t="11410"/>
          <a:stretch/>
        </p:blipFill>
        <p:spPr>
          <a:xfrm>
            <a:off x="3072338" y="2519474"/>
            <a:ext cx="12208015" cy="705847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256" name="Shape 256"/>
        <p:cNvGrpSpPr/>
        <p:nvPr/>
      </p:nvGrpSpPr>
      <p:grpSpPr>
        <a:xfrm>
          <a:off x="0" y="0"/>
          <a:ext cx="0" cy="0"/>
          <a:chOff x="0" y="0"/>
          <a:chExt cx="0" cy="0"/>
        </a:xfrm>
      </p:grpSpPr>
      <p:sp>
        <p:nvSpPr>
          <p:cNvPr id="257" name="Google Shape;257;g3f169bab0d3_0_0"/>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258" name="Google Shape;258;g3f169bab0d3_0_0"/>
          <p:cNvSpPr/>
          <p:nvPr/>
        </p:nvSpPr>
        <p:spPr>
          <a:xfrm>
            <a:off x="11472883" y="-6098270"/>
            <a:ext cx="8008012" cy="8066679"/>
          </a:xfrm>
          <a:custGeom>
            <a:rect b="b" l="l" r="r" t="t"/>
            <a:pathLst>
              <a:path extrusionOk="0" h="8066679" w="8008012">
                <a:moveTo>
                  <a:pt x="0" y="0"/>
                </a:moveTo>
                <a:lnTo>
                  <a:pt x="8008012" y="0"/>
                </a:lnTo>
                <a:lnTo>
                  <a:pt x="8008012" y="8066679"/>
                </a:lnTo>
                <a:lnTo>
                  <a:pt x="0" y="8066679"/>
                </a:lnTo>
                <a:lnTo>
                  <a:pt x="0" y="0"/>
                </a:lnTo>
                <a:close/>
              </a:path>
            </a:pathLst>
          </a:custGeom>
          <a:blipFill rotWithShape="1">
            <a:blip r:embed="rId4">
              <a:alphaModFix/>
            </a:blip>
            <a:stretch>
              <a:fillRect b="0" l="0" r="0" t="0"/>
            </a:stretch>
          </a:blipFill>
          <a:ln>
            <a:noFill/>
          </a:ln>
        </p:spPr>
      </p:sp>
      <p:sp>
        <p:nvSpPr>
          <p:cNvPr id="259" name="Google Shape;259;g3f169bab0d3_0_0"/>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260" name="Google Shape;260;g3f169bab0d3_0_0"/>
          <p:cNvSpPr/>
          <p:nvPr/>
        </p:nvSpPr>
        <p:spPr>
          <a:xfrm>
            <a:off x="15952998" y="8730187"/>
            <a:ext cx="1200257" cy="528113"/>
          </a:xfrm>
          <a:custGeom>
            <a:rect b="b" l="l" r="r" t="t"/>
            <a:pathLst>
              <a:path extrusionOk="0" h="528113" w="1200257">
                <a:moveTo>
                  <a:pt x="0" y="0"/>
                </a:moveTo>
                <a:lnTo>
                  <a:pt x="1200256" y="0"/>
                </a:lnTo>
                <a:lnTo>
                  <a:pt x="1200256" y="528113"/>
                </a:lnTo>
                <a:lnTo>
                  <a:pt x="0" y="528113"/>
                </a:lnTo>
                <a:lnTo>
                  <a:pt x="0" y="0"/>
                </a:lnTo>
                <a:close/>
              </a:path>
            </a:pathLst>
          </a:custGeom>
          <a:blipFill rotWithShape="1">
            <a:blip r:embed="rId5">
              <a:alphaModFix/>
            </a:blip>
            <a:stretch>
              <a:fillRect b="0" l="0" r="0" t="0"/>
            </a:stretch>
          </a:blipFill>
          <a:ln>
            <a:noFill/>
          </a:ln>
        </p:spPr>
      </p:sp>
      <p:sp>
        <p:nvSpPr>
          <p:cNvPr id="261" name="Google Shape;261;g3f169bab0d3_0_0"/>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262" name="Google Shape;262;g3f169bab0d3_0_0"/>
          <p:cNvSpPr/>
          <p:nvPr/>
        </p:nvSpPr>
        <p:spPr>
          <a:xfrm>
            <a:off x="602605" y="-255498"/>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sp>
        <p:nvSpPr>
          <p:cNvPr id="263" name="Google Shape;263;g3f169bab0d3_0_0"/>
          <p:cNvSpPr/>
          <p:nvPr/>
        </p:nvSpPr>
        <p:spPr>
          <a:xfrm>
            <a:off x="13632186" y="5928100"/>
            <a:ext cx="4481465" cy="4114800"/>
          </a:xfrm>
          <a:custGeom>
            <a:rect b="b" l="l" r="r" t="t"/>
            <a:pathLst>
              <a:path extrusionOk="0" h="4114800" w="4481465">
                <a:moveTo>
                  <a:pt x="0" y="0"/>
                </a:moveTo>
                <a:lnTo>
                  <a:pt x="4481466" y="0"/>
                </a:lnTo>
                <a:lnTo>
                  <a:pt x="4481466" y="4114800"/>
                </a:lnTo>
                <a:lnTo>
                  <a:pt x="0" y="4114800"/>
                </a:lnTo>
                <a:lnTo>
                  <a:pt x="0" y="0"/>
                </a:lnTo>
                <a:close/>
              </a:path>
            </a:pathLst>
          </a:custGeom>
          <a:blipFill rotWithShape="1">
            <a:blip r:embed="rId7">
              <a:alphaModFix/>
            </a:blip>
            <a:stretch>
              <a:fillRect b="0" l="0" r="0" t="0"/>
            </a:stretch>
          </a:blipFill>
          <a:ln>
            <a:noFill/>
          </a:ln>
        </p:spPr>
      </p:sp>
      <p:sp>
        <p:nvSpPr>
          <p:cNvPr id="264" name="Google Shape;264;g3f169bab0d3_0_0"/>
          <p:cNvSpPr/>
          <p:nvPr/>
        </p:nvSpPr>
        <p:spPr>
          <a:xfrm flipH="1" rot="1078399">
            <a:off x="1181710" y="721543"/>
            <a:ext cx="2404887" cy="4111919"/>
          </a:xfrm>
          <a:custGeom>
            <a:rect b="b" l="l" r="r" t="t"/>
            <a:pathLst>
              <a:path extrusionOk="0" h="4114800" w="2723249">
                <a:moveTo>
                  <a:pt x="0" y="0"/>
                </a:moveTo>
                <a:lnTo>
                  <a:pt x="2723249" y="0"/>
                </a:lnTo>
                <a:lnTo>
                  <a:pt x="2723249" y="4114800"/>
                </a:lnTo>
                <a:lnTo>
                  <a:pt x="0" y="4114800"/>
                </a:lnTo>
                <a:lnTo>
                  <a:pt x="0" y="0"/>
                </a:lnTo>
                <a:close/>
              </a:path>
            </a:pathLst>
          </a:custGeom>
          <a:blipFill rotWithShape="1">
            <a:blip r:embed="rId8">
              <a:alphaModFix/>
            </a:blip>
            <a:stretch>
              <a:fillRect b="0" l="0" r="0" t="0"/>
            </a:stretch>
          </a:blipFill>
          <a:ln>
            <a:noFill/>
          </a:ln>
        </p:spPr>
      </p:sp>
      <p:sp>
        <p:nvSpPr>
          <p:cNvPr id="265" name="Google Shape;265;g3f169bab0d3_0_0"/>
          <p:cNvSpPr/>
          <p:nvPr/>
        </p:nvSpPr>
        <p:spPr>
          <a:xfrm>
            <a:off x="177798" y="5928104"/>
            <a:ext cx="3823023" cy="4114800"/>
          </a:xfrm>
          <a:custGeom>
            <a:rect b="b" l="l" r="r" t="t"/>
            <a:pathLst>
              <a:path extrusionOk="0" h="4114800" w="3823023">
                <a:moveTo>
                  <a:pt x="0" y="0"/>
                </a:moveTo>
                <a:lnTo>
                  <a:pt x="3823024" y="0"/>
                </a:lnTo>
                <a:lnTo>
                  <a:pt x="3823024" y="4114800"/>
                </a:lnTo>
                <a:lnTo>
                  <a:pt x="0" y="4114800"/>
                </a:lnTo>
                <a:lnTo>
                  <a:pt x="0" y="0"/>
                </a:lnTo>
                <a:close/>
              </a:path>
            </a:pathLst>
          </a:custGeom>
          <a:blipFill rotWithShape="1">
            <a:blip r:embed="rId9">
              <a:alphaModFix/>
            </a:blip>
            <a:stretch>
              <a:fillRect b="0" l="0" r="0" t="0"/>
            </a:stretch>
          </a:blipFill>
          <a:ln>
            <a:noFill/>
          </a:ln>
        </p:spPr>
      </p:sp>
      <p:sp>
        <p:nvSpPr>
          <p:cNvPr id="266" name="Google Shape;266;g3f169bab0d3_0_0"/>
          <p:cNvSpPr/>
          <p:nvPr/>
        </p:nvSpPr>
        <p:spPr>
          <a:xfrm flipH="1" rot="-1038166">
            <a:off x="14275786" y="264108"/>
            <a:ext cx="2402185" cy="4115893"/>
          </a:xfrm>
          <a:custGeom>
            <a:rect b="b" l="l" r="r" t="t"/>
            <a:pathLst>
              <a:path extrusionOk="0" h="4114800" w="2401547">
                <a:moveTo>
                  <a:pt x="0" y="0"/>
                </a:moveTo>
                <a:lnTo>
                  <a:pt x="2401546" y="0"/>
                </a:lnTo>
                <a:lnTo>
                  <a:pt x="2401546" y="4114800"/>
                </a:lnTo>
                <a:lnTo>
                  <a:pt x="0" y="4114800"/>
                </a:lnTo>
                <a:lnTo>
                  <a:pt x="0" y="0"/>
                </a:lnTo>
                <a:close/>
              </a:path>
            </a:pathLst>
          </a:custGeom>
          <a:blipFill rotWithShape="1">
            <a:blip r:embed="rId10">
              <a:alphaModFix/>
            </a:blip>
            <a:stretch>
              <a:fillRect b="0" l="0" r="0" t="0"/>
            </a:stretch>
          </a:blipFill>
          <a:ln>
            <a:noFill/>
          </a:ln>
        </p:spPr>
      </p:sp>
      <p:sp>
        <p:nvSpPr>
          <p:cNvPr id="267" name="Google Shape;267;g3f169bab0d3_0_0"/>
          <p:cNvSpPr txBox="1"/>
          <p:nvPr/>
        </p:nvSpPr>
        <p:spPr>
          <a:xfrm>
            <a:off x="3279750" y="3429000"/>
            <a:ext cx="11728500" cy="12006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About a week later…</a:t>
            </a:r>
            <a:endParaRPr sz="7500">
              <a:solidFill>
                <a:schemeClr val="accent6"/>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271" name="Shape 271"/>
        <p:cNvGrpSpPr/>
        <p:nvPr/>
      </p:nvGrpSpPr>
      <p:grpSpPr>
        <a:xfrm>
          <a:off x="0" y="0"/>
          <a:ext cx="0" cy="0"/>
          <a:chOff x="0" y="0"/>
          <a:chExt cx="0" cy="0"/>
        </a:xfrm>
      </p:grpSpPr>
      <p:sp>
        <p:nvSpPr>
          <p:cNvPr id="272" name="Google Shape;272;g3f14f449899_0_91"/>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273" name="Google Shape;273;g3f14f449899_0_91"/>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274" name="Google Shape;274;g3f14f449899_0_91"/>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4">
              <a:alphaModFix/>
            </a:blip>
            <a:stretch>
              <a:fillRect b="0" l="0" r="0" t="0"/>
            </a:stretch>
          </a:blipFill>
          <a:ln>
            <a:noFill/>
          </a:ln>
        </p:spPr>
      </p:sp>
      <p:sp>
        <p:nvSpPr>
          <p:cNvPr id="275" name="Google Shape;275;g3f14f449899_0_91"/>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5">
              <a:alphaModFix/>
            </a:blip>
            <a:stretch>
              <a:fillRect b="0" l="0" r="0" t="0"/>
            </a:stretch>
          </a:blipFill>
          <a:ln>
            <a:noFill/>
          </a:ln>
        </p:spPr>
      </p:sp>
      <p:sp>
        <p:nvSpPr>
          <p:cNvPr id="276" name="Google Shape;276;g3f14f449899_0_91"/>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4">
              <a:alphaModFix/>
            </a:blip>
            <a:stretch>
              <a:fillRect b="0" l="0" r="0" t="0"/>
            </a:stretch>
          </a:blipFill>
          <a:ln>
            <a:noFill/>
          </a:ln>
        </p:spPr>
      </p:sp>
      <p:sp>
        <p:nvSpPr>
          <p:cNvPr id="277" name="Google Shape;277;g3f14f449899_0_91"/>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sp>
        <p:nvSpPr>
          <p:cNvPr id="278" name="Google Shape;278;g3f14f449899_0_91"/>
          <p:cNvSpPr/>
          <p:nvPr/>
        </p:nvSpPr>
        <p:spPr>
          <a:xfrm rot="-139736">
            <a:off x="481229" y="577047"/>
            <a:ext cx="2636650" cy="3595009"/>
          </a:xfrm>
          <a:custGeom>
            <a:rect b="b" l="l" r="r" t="t"/>
            <a:pathLst>
              <a:path extrusionOk="0" h="3592136" w="2521026">
                <a:moveTo>
                  <a:pt x="2521026" y="0"/>
                </a:moveTo>
                <a:lnTo>
                  <a:pt x="0" y="0"/>
                </a:lnTo>
                <a:lnTo>
                  <a:pt x="0" y="3592136"/>
                </a:lnTo>
                <a:lnTo>
                  <a:pt x="2521026" y="3592136"/>
                </a:lnTo>
                <a:lnTo>
                  <a:pt x="2521026" y="0"/>
                </a:lnTo>
                <a:close/>
              </a:path>
            </a:pathLst>
          </a:custGeom>
          <a:blipFill rotWithShape="1">
            <a:blip r:embed="rId7">
              <a:alphaModFix/>
            </a:blip>
            <a:stretch>
              <a:fillRect b="0" l="0" r="0" t="0"/>
            </a:stretch>
          </a:blipFill>
          <a:ln>
            <a:noFill/>
          </a:ln>
        </p:spPr>
      </p:sp>
      <p:sp>
        <p:nvSpPr>
          <p:cNvPr id="279" name="Google Shape;279;g3f14f449899_0_91"/>
          <p:cNvSpPr/>
          <p:nvPr/>
        </p:nvSpPr>
        <p:spPr>
          <a:xfrm rot="-1142697">
            <a:off x="15135352" y="559138"/>
            <a:ext cx="2628861" cy="4108688"/>
          </a:xfrm>
          <a:custGeom>
            <a:rect b="b" l="l" r="r" t="t"/>
            <a:pathLst>
              <a:path extrusionOk="0" h="4114800" w="2723249">
                <a:moveTo>
                  <a:pt x="0" y="0"/>
                </a:moveTo>
                <a:lnTo>
                  <a:pt x="2723249" y="0"/>
                </a:lnTo>
                <a:lnTo>
                  <a:pt x="2723249" y="4114800"/>
                </a:lnTo>
                <a:lnTo>
                  <a:pt x="0" y="4114800"/>
                </a:lnTo>
                <a:lnTo>
                  <a:pt x="0" y="0"/>
                </a:lnTo>
                <a:close/>
              </a:path>
            </a:pathLst>
          </a:custGeom>
          <a:blipFill rotWithShape="1">
            <a:blip r:embed="rId8">
              <a:alphaModFix/>
            </a:blip>
            <a:stretch>
              <a:fillRect b="0" l="0" r="0" t="0"/>
            </a:stretch>
          </a:blipFill>
          <a:ln>
            <a:noFill/>
          </a:ln>
        </p:spPr>
      </p:sp>
      <p:pic>
        <p:nvPicPr>
          <p:cNvPr id="280" name="Google Shape;280;g3f14f449899_0_91" title="IMG_0667.HEIC"/>
          <p:cNvPicPr preferRelativeResize="0"/>
          <p:nvPr/>
        </p:nvPicPr>
        <p:blipFill rotWithShape="1">
          <a:blip r:embed="rId9">
            <a:alphaModFix/>
          </a:blip>
          <a:srcRect b="17621" l="0" r="0" t="36516"/>
          <a:stretch/>
        </p:blipFill>
        <p:spPr>
          <a:xfrm>
            <a:off x="3058057" y="3751798"/>
            <a:ext cx="12077425" cy="5862824"/>
          </a:xfrm>
          <a:prstGeom prst="rect">
            <a:avLst/>
          </a:prstGeom>
          <a:noFill/>
          <a:ln>
            <a:noFill/>
          </a:ln>
        </p:spPr>
      </p:pic>
      <p:sp>
        <p:nvSpPr>
          <p:cNvPr id="281" name="Google Shape;281;g3f14f449899_0_91"/>
          <p:cNvSpPr txBox="1"/>
          <p:nvPr/>
        </p:nvSpPr>
        <p:spPr>
          <a:xfrm>
            <a:off x="2592100" y="240325"/>
            <a:ext cx="13066200" cy="32325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Students set up the library to become a fresh produce market</a:t>
            </a:r>
            <a:endParaRPr sz="7500">
              <a:solidFill>
                <a:schemeClr val="accent6"/>
              </a:solidFill>
            </a:endParaRPr>
          </a:p>
        </p:txBody>
      </p:sp>
      <p:sp>
        <p:nvSpPr>
          <p:cNvPr id="282" name="Google Shape;282;g3f14f449899_0_91"/>
          <p:cNvSpPr/>
          <p:nvPr/>
        </p:nvSpPr>
        <p:spPr>
          <a:xfrm>
            <a:off x="13347685" y="5857175"/>
            <a:ext cx="4627113" cy="4114800"/>
          </a:xfrm>
          <a:custGeom>
            <a:rect b="b" l="l" r="r" t="t"/>
            <a:pathLst>
              <a:path extrusionOk="0" h="4114800" w="4481465">
                <a:moveTo>
                  <a:pt x="0" y="0"/>
                </a:moveTo>
                <a:lnTo>
                  <a:pt x="4481466" y="0"/>
                </a:lnTo>
                <a:lnTo>
                  <a:pt x="4481466" y="4114800"/>
                </a:lnTo>
                <a:lnTo>
                  <a:pt x="0" y="4114800"/>
                </a:lnTo>
                <a:lnTo>
                  <a:pt x="0" y="0"/>
                </a:lnTo>
                <a:close/>
              </a:path>
            </a:pathLst>
          </a:custGeom>
          <a:blipFill rotWithShape="1">
            <a:blip r:embed="rId10">
              <a:alphaModFix/>
            </a:blip>
            <a:stretch>
              <a:fillRect b="0" l="0" r="0" t="0"/>
            </a:stretch>
          </a:blipFill>
          <a:ln>
            <a:noFill/>
          </a:ln>
        </p:spPr>
      </p:sp>
      <p:sp>
        <p:nvSpPr>
          <p:cNvPr id="283" name="Google Shape;283;g3f14f449899_0_91"/>
          <p:cNvSpPr/>
          <p:nvPr/>
        </p:nvSpPr>
        <p:spPr>
          <a:xfrm rot="-3614150">
            <a:off x="568874" y="5334218"/>
            <a:ext cx="3199162" cy="4118759"/>
          </a:xfrm>
          <a:custGeom>
            <a:rect b="b" l="l" r="r" t="t"/>
            <a:pathLst>
              <a:path extrusionOk="0" h="4114800" w="3471395">
                <a:moveTo>
                  <a:pt x="0" y="0"/>
                </a:moveTo>
                <a:lnTo>
                  <a:pt x="3471395" y="0"/>
                </a:lnTo>
                <a:lnTo>
                  <a:pt x="3471395" y="4114800"/>
                </a:lnTo>
                <a:lnTo>
                  <a:pt x="0" y="4114800"/>
                </a:lnTo>
                <a:lnTo>
                  <a:pt x="0" y="0"/>
                </a:lnTo>
                <a:close/>
              </a:path>
            </a:pathLst>
          </a:custGeom>
          <a:blipFill rotWithShape="1">
            <a:blip r:embed="rId11">
              <a:alphaModFix/>
            </a:blip>
            <a:stretch>
              <a:fillRect b="0" l="0" r="0" t="0"/>
            </a:stretch>
          </a:blipFill>
          <a:ln>
            <a:noFill/>
          </a:ln>
        </p:spPr>
      </p:sp>
      <p:sp>
        <p:nvSpPr>
          <p:cNvPr id="284" name="Google Shape;284;g3f14f449899_0_91"/>
          <p:cNvSpPr/>
          <p:nvPr/>
        </p:nvSpPr>
        <p:spPr>
          <a:xfrm flipH="1">
            <a:off x="3188637" y="4472757"/>
            <a:ext cx="902913" cy="831793"/>
          </a:xfrm>
          <a:custGeom>
            <a:rect b="b" l="l" r="r" t="t"/>
            <a:pathLst>
              <a:path extrusionOk="0" h="2868252" w="2675297">
                <a:moveTo>
                  <a:pt x="2675296" y="0"/>
                </a:moveTo>
                <a:lnTo>
                  <a:pt x="0" y="0"/>
                </a:lnTo>
                <a:lnTo>
                  <a:pt x="0" y="2868252"/>
                </a:lnTo>
                <a:lnTo>
                  <a:pt x="2675296" y="2868252"/>
                </a:lnTo>
                <a:lnTo>
                  <a:pt x="2675296" y="0"/>
                </a:lnTo>
                <a:close/>
              </a:path>
            </a:pathLst>
          </a:custGeom>
          <a:blipFill rotWithShape="1">
            <a:blip r:embed="rId12">
              <a:alphaModFix/>
            </a:blip>
            <a:stretch>
              <a:fillRect b="0" l="0" r="0" t="0"/>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288" name="Shape 288"/>
        <p:cNvGrpSpPr/>
        <p:nvPr/>
      </p:nvGrpSpPr>
      <p:grpSpPr>
        <a:xfrm>
          <a:off x="0" y="0"/>
          <a:ext cx="0" cy="0"/>
          <a:chOff x="0" y="0"/>
          <a:chExt cx="0" cy="0"/>
        </a:xfrm>
      </p:grpSpPr>
      <p:sp>
        <p:nvSpPr>
          <p:cNvPr id="289" name="Google Shape;289;g3eb2e49c90e_0_0"/>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290" name="Google Shape;290;g3eb2e49c90e_0_0"/>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291" name="Google Shape;291;g3eb2e49c90e_0_0"/>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4">
              <a:alphaModFix/>
            </a:blip>
            <a:stretch>
              <a:fillRect b="0" l="0" r="0" t="0"/>
            </a:stretch>
          </a:blipFill>
          <a:ln>
            <a:noFill/>
          </a:ln>
        </p:spPr>
      </p:sp>
      <p:sp>
        <p:nvSpPr>
          <p:cNvPr id="292" name="Google Shape;292;g3eb2e49c90e_0_0"/>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5">
              <a:alphaModFix/>
            </a:blip>
            <a:stretch>
              <a:fillRect b="0" l="0" r="0" t="0"/>
            </a:stretch>
          </a:blipFill>
          <a:ln>
            <a:noFill/>
          </a:ln>
        </p:spPr>
      </p:sp>
      <p:sp>
        <p:nvSpPr>
          <p:cNvPr id="293" name="Google Shape;293;g3eb2e49c90e_0_0"/>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4">
              <a:alphaModFix/>
            </a:blip>
            <a:stretch>
              <a:fillRect b="0" l="0" r="0" t="0"/>
            </a:stretch>
          </a:blipFill>
          <a:ln>
            <a:noFill/>
          </a:ln>
        </p:spPr>
      </p:sp>
      <p:sp>
        <p:nvSpPr>
          <p:cNvPr id="294" name="Google Shape;294;g3eb2e49c90e_0_0"/>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pic>
        <p:nvPicPr>
          <p:cNvPr id="295" name="Google Shape;295;g3eb2e49c90e_0_0" title="IMG_1344.HEIC"/>
          <p:cNvPicPr preferRelativeResize="0"/>
          <p:nvPr/>
        </p:nvPicPr>
        <p:blipFill rotWithShape="1">
          <a:blip r:embed="rId7">
            <a:alphaModFix/>
          </a:blip>
          <a:srcRect b="23502" l="0" r="10129" t="23518"/>
          <a:stretch/>
        </p:blipFill>
        <p:spPr>
          <a:xfrm>
            <a:off x="1501350" y="2478153"/>
            <a:ext cx="15285299" cy="6758051"/>
          </a:xfrm>
          <a:prstGeom prst="rect">
            <a:avLst/>
          </a:prstGeom>
          <a:noFill/>
          <a:ln>
            <a:noFill/>
          </a:ln>
        </p:spPr>
      </p:pic>
      <p:sp>
        <p:nvSpPr>
          <p:cNvPr id="296" name="Google Shape;296;g3eb2e49c90e_0_0"/>
          <p:cNvSpPr txBox="1"/>
          <p:nvPr/>
        </p:nvSpPr>
        <p:spPr>
          <a:xfrm>
            <a:off x="1501350" y="316725"/>
            <a:ext cx="15285300" cy="12006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All Set!</a:t>
            </a:r>
            <a:endParaRPr sz="7500">
              <a:solidFill>
                <a:schemeClr val="accent6"/>
              </a:solidFill>
            </a:endParaRPr>
          </a:p>
        </p:txBody>
      </p:sp>
      <p:sp>
        <p:nvSpPr>
          <p:cNvPr id="297" name="Google Shape;297;g3eb2e49c90e_0_0"/>
          <p:cNvSpPr/>
          <p:nvPr/>
        </p:nvSpPr>
        <p:spPr>
          <a:xfrm flipH="1" rot="-1790023">
            <a:off x="14551352" y="6246254"/>
            <a:ext cx="2521105" cy="3592248"/>
          </a:xfrm>
          <a:custGeom>
            <a:rect b="b" l="l" r="r" t="t"/>
            <a:pathLst>
              <a:path extrusionOk="0" h="3592136" w="2521026">
                <a:moveTo>
                  <a:pt x="2521026" y="0"/>
                </a:moveTo>
                <a:lnTo>
                  <a:pt x="0" y="0"/>
                </a:lnTo>
                <a:lnTo>
                  <a:pt x="0" y="3592136"/>
                </a:lnTo>
                <a:lnTo>
                  <a:pt x="2521026" y="3592136"/>
                </a:lnTo>
                <a:lnTo>
                  <a:pt x="2521026" y="0"/>
                </a:lnTo>
                <a:close/>
              </a:path>
            </a:pathLst>
          </a:custGeom>
          <a:blipFill rotWithShape="1">
            <a:blip r:embed="rId8">
              <a:alphaModFix/>
            </a:blip>
            <a:stretch>
              <a:fillRect b="0" l="0" r="0" t="0"/>
            </a:stretch>
          </a:blipFill>
          <a:ln>
            <a:noFill/>
          </a:ln>
        </p:spPr>
      </p:sp>
      <p:sp>
        <p:nvSpPr>
          <p:cNvPr id="298" name="Google Shape;298;g3eb2e49c90e_0_0"/>
          <p:cNvSpPr/>
          <p:nvPr/>
        </p:nvSpPr>
        <p:spPr>
          <a:xfrm flipH="1">
            <a:off x="632577" y="6608258"/>
            <a:ext cx="2675297" cy="2868252"/>
          </a:xfrm>
          <a:custGeom>
            <a:rect b="b" l="l" r="r" t="t"/>
            <a:pathLst>
              <a:path extrusionOk="0" h="2868252" w="2675297">
                <a:moveTo>
                  <a:pt x="2675296" y="0"/>
                </a:moveTo>
                <a:lnTo>
                  <a:pt x="0" y="0"/>
                </a:lnTo>
                <a:lnTo>
                  <a:pt x="0" y="2868252"/>
                </a:lnTo>
                <a:lnTo>
                  <a:pt x="2675296" y="2868252"/>
                </a:lnTo>
                <a:lnTo>
                  <a:pt x="2675296" y="0"/>
                </a:lnTo>
                <a:close/>
              </a:path>
            </a:pathLst>
          </a:custGeom>
          <a:blipFill rotWithShape="1">
            <a:blip r:embed="rId9">
              <a:alphaModFix/>
            </a:blip>
            <a:stretch>
              <a:fillRect b="0" l="0" r="0" t="0"/>
            </a:stretch>
          </a:blipFill>
          <a:ln>
            <a:noFill/>
          </a:ln>
        </p:spPr>
      </p:sp>
      <p:sp>
        <p:nvSpPr>
          <p:cNvPr id="299" name="Google Shape;299;g3eb2e49c90e_0_0"/>
          <p:cNvSpPr/>
          <p:nvPr/>
        </p:nvSpPr>
        <p:spPr>
          <a:xfrm>
            <a:off x="632586" y="316725"/>
            <a:ext cx="3471395" cy="4114800"/>
          </a:xfrm>
          <a:custGeom>
            <a:rect b="b" l="l" r="r" t="t"/>
            <a:pathLst>
              <a:path extrusionOk="0" h="4114800" w="3471395">
                <a:moveTo>
                  <a:pt x="0" y="0"/>
                </a:moveTo>
                <a:lnTo>
                  <a:pt x="3471395" y="0"/>
                </a:lnTo>
                <a:lnTo>
                  <a:pt x="3471395" y="4114800"/>
                </a:lnTo>
                <a:lnTo>
                  <a:pt x="0" y="4114800"/>
                </a:lnTo>
                <a:lnTo>
                  <a:pt x="0" y="0"/>
                </a:lnTo>
                <a:close/>
              </a:path>
            </a:pathLst>
          </a:custGeom>
          <a:blipFill rotWithShape="1">
            <a:blip r:embed="rId10">
              <a:alphaModFix/>
            </a:blip>
            <a:stretch>
              <a:fillRect b="0" l="0" r="0" t="0"/>
            </a:stretch>
          </a:blipFill>
          <a:ln>
            <a:noFill/>
          </a:ln>
        </p:spPr>
      </p:sp>
      <p:sp>
        <p:nvSpPr>
          <p:cNvPr id="300" name="Google Shape;300;g3eb2e49c90e_0_0"/>
          <p:cNvSpPr/>
          <p:nvPr/>
        </p:nvSpPr>
        <p:spPr>
          <a:xfrm>
            <a:off x="15146431" y="244138"/>
            <a:ext cx="3164655" cy="4114800"/>
          </a:xfrm>
          <a:custGeom>
            <a:rect b="b" l="l" r="r" t="t"/>
            <a:pathLst>
              <a:path extrusionOk="0" h="4114800" w="3164655">
                <a:moveTo>
                  <a:pt x="0" y="0"/>
                </a:moveTo>
                <a:lnTo>
                  <a:pt x="3164656" y="0"/>
                </a:lnTo>
                <a:lnTo>
                  <a:pt x="3164656" y="4114800"/>
                </a:lnTo>
                <a:lnTo>
                  <a:pt x="0" y="4114800"/>
                </a:lnTo>
                <a:lnTo>
                  <a:pt x="0" y="0"/>
                </a:lnTo>
                <a:close/>
              </a:path>
            </a:pathLst>
          </a:custGeom>
          <a:blipFill rotWithShape="1">
            <a:blip r:embed="rId11">
              <a:alphaModFix/>
            </a:blip>
            <a:stretch>
              <a:fillRect b="0" l="0" r="0" t="0"/>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304" name="Shape 304"/>
        <p:cNvGrpSpPr/>
        <p:nvPr/>
      </p:nvGrpSpPr>
      <p:grpSpPr>
        <a:xfrm>
          <a:off x="0" y="0"/>
          <a:ext cx="0" cy="0"/>
          <a:chOff x="0" y="0"/>
          <a:chExt cx="0" cy="0"/>
        </a:xfrm>
      </p:grpSpPr>
      <p:sp>
        <p:nvSpPr>
          <p:cNvPr id="305" name="Google Shape;305;p7"/>
          <p:cNvSpPr/>
          <p:nvPr/>
        </p:nvSpPr>
        <p:spPr>
          <a:xfrm rot="-10278110">
            <a:off x="-3556871" y="-1548825"/>
            <a:ext cx="5448515" cy="7034468"/>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306" name="Google Shape;306;p7"/>
          <p:cNvSpPr/>
          <p:nvPr/>
        </p:nvSpPr>
        <p:spPr>
          <a:xfrm>
            <a:off x="11472883" y="-6098270"/>
            <a:ext cx="8008012" cy="8066679"/>
          </a:xfrm>
          <a:custGeom>
            <a:rect b="b" l="l" r="r" t="t"/>
            <a:pathLst>
              <a:path extrusionOk="0" h="8066679" w="8008012">
                <a:moveTo>
                  <a:pt x="0" y="0"/>
                </a:moveTo>
                <a:lnTo>
                  <a:pt x="8008012" y="0"/>
                </a:lnTo>
                <a:lnTo>
                  <a:pt x="8008012" y="8066679"/>
                </a:lnTo>
                <a:lnTo>
                  <a:pt x="0" y="8066679"/>
                </a:lnTo>
                <a:lnTo>
                  <a:pt x="0" y="0"/>
                </a:lnTo>
                <a:close/>
              </a:path>
            </a:pathLst>
          </a:custGeom>
          <a:blipFill rotWithShape="1">
            <a:blip r:embed="rId4">
              <a:alphaModFix/>
            </a:blip>
            <a:stretch>
              <a:fillRect b="0" l="0" r="0" t="0"/>
            </a:stretch>
          </a:blipFill>
          <a:ln>
            <a:noFill/>
          </a:ln>
        </p:spPr>
      </p:sp>
      <p:sp>
        <p:nvSpPr>
          <p:cNvPr id="307" name="Google Shape;307;p7"/>
          <p:cNvSpPr/>
          <p:nvPr/>
        </p:nvSpPr>
        <p:spPr>
          <a:xfrm rot="4727643">
            <a:off x="13830627" y="7214419"/>
            <a:ext cx="4759707" cy="6145162"/>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308" name="Google Shape;308;p7"/>
          <p:cNvSpPr/>
          <p:nvPr/>
        </p:nvSpPr>
        <p:spPr>
          <a:xfrm>
            <a:off x="15952998" y="8730187"/>
            <a:ext cx="1200257" cy="528113"/>
          </a:xfrm>
          <a:custGeom>
            <a:rect b="b" l="l" r="r" t="t"/>
            <a:pathLst>
              <a:path extrusionOk="0" h="528113" w="1200257">
                <a:moveTo>
                  <a:pt x="0" y="0"/>
                </a:moveTo>
                <a:lnTo>
                  <a:pt x="1200256" y="0"/>
                </a:lnTo>
                <a:lnTo>
                  <a:pt x="1200256" y="528113"/>
                </a:lnTo>
                <a:lnTo>
                  <a:pt x="0" y="528113"/>
                </a:lnTo>
                <a:lnTo>
                  <a:pt x="0" y="0"/>
                </a:lnTo>
                <a:close/>
              </a:path>
            </a:pathLst>
          </a:custGeom>
          <a:blipFill rotWithShape="1">
            <a:blip r:embed="rId5">
              <a:alphaModFix/>
            </a:blip>
            <a:stretch>
              <a:fillRect b="0" l="0" r="0" t="0"/>
            </a:stretch>
          </a:blipFill>
          <a:ln>
            <a:noFill/>
          </a:ln>
        </p:spPr>
      </p:sp>
      <p:sp>
        <p:nvSpPr>
          <p:cNvPr id="309" name="Google Shape;309;p7"/>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310" name="Google Shape;310;p7"/>
          <p:cNvSpPr/>
          <p:nvPr/>
        </p:nvSpPr>
        <p:spPr>
          <a:xfrm>
            <a:off x="602605" y="-255498"/>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pic>
        <p:nvPicPr>
          <p:cNvPr id="311" name="Google Shape;311;p7"/>
          <p:cNvPicPr preferRelativeResize="0"/>
          <p:nvPr/>
        </p:nvPicPr>
        <p:blipFill rotWithShape="1">
          <a:blip r:embed="rId7">
            <a:alphaModFix/>
          </a:blip>
          <a:srcRect b="13409" l="16403" r="7517" t="33383"/>
          <a:stretch/>
        </p:blipFill>
        <p:spPr>
          <a:xfrm>
            <a:off x="1985087" y="590450"/>
            <a:ext cx="5869851" cy="6067572"/>
          </a:xfrm>
          <a:prstGeom prst="rect">
            <a:avLst/>
          </a:prstGeom>
          <a:noFill/>
          <a:ln>
            <a:noFill/>
          </a:ln>
        </p:spPr>
      </p:pic>
      <p:pic>
        <p:nvPicPr>
          <p:cNvPr id="312" name="Google Shape;312;p7"/>
          <p:cNvPicPr preferRelativeResize="0"/>
          <p:nvPr/>
        </p:nvPicPr>
        <p:blipFill rotWithShape="1">
          <a:blip r:embed="rId8">
            <a:alphaModFix/>
          </a:blip>
          <a:srcRect b="0" l="0" r="0" t="17770"/>
          <a:stretch/>
        </p:blipFill>
        <p:spPr>
          <a:xfrm>
            <a:off x="8237750" y="913925"/>
            <a:ext cx="7715248" cy="8459144"/>
          </a:xfrm>
          <a:prstGeom prst="rect">
            <a:avLst/>
          </a:prstGeom>
          <a:noFill/>
          <a:ln>
            <a:noFill/>
          </a:ln>
        </p:spPr>
      </p:pic>
      <p:sp>
        <p:nvSpPr>
          <p:cNvPr id="313" name="Google Shape;313;p7"/>
          <p:cNvSpPr/>
          <p:nvPr/>
        </p:nvSpPr>
        <p:spPr>
          <a:xfrm>
            <a:off x="898642" y="5534338"/>
            <a:ext cx="2352365" cy="2894409"/>
          </a:xfrm>
          <a:custGeom>
            <a:rect b="b" l="l" r="r" t="t"/>
            <a:pathLst>
              <a:path extrusionOk="0" h="2894409" w="2352365">
                <a:moveTo>
                  <a:pt x="0" y="0"/>
                </a:moveTo>
                <a:lnTo>
                  <a:pt x="2352366" y="0"/>
                </a:lnTo>
                <a:lnTo>
                  <a:pt x="2352366" y="2894409"/>
                </a:lnTo>
                <a:lnTo>
                  <a:pt x="0" y="2894409"/>
                </a:lnTo>
                <a:lnTo>
                  <a:pt x="0" y="0"/>
                </a:lnTo>
                <a:close/>
              </a:path>
            </a:pathLst>
          </a:custGeom>
          <a:blipFill rotWithShape="1">
            <a:blip r:embed="rId9">
              <a:alphaModFix/>
            </a:blip>
            <a:stretch>
              <a:fillRect b="0" l="0" r="0" t="0"/>
            </a:stretch>
          </a:blipFill>
          <a:ln>
            <a:noFill/>
          </a:ln>
        </p:spPr>
      </p:sp>
      <p:sp>
        <p:nvSpPr>
          <p:cNvPr id="314" name="Google Shape;314;p7"/>
          <p:cNvSpPr/>
          <p:nvPr/>
        </p:nvSpPr>
        <p:spPr>
          <a:xfrm>
            <a:off x="871663" y="376317"/>
            <a:ext cx="1602277" cy="1975903"/>
          </a:xfrm>
          <a:custGeom>
            <a:rect b="b" l="l" r="r" t="t"/>
            <a:pathLst>
              <a:path extrusionOk="0" h="1975903" w="1602277">
                <a:moveTo>
                  <a:pt x="0" y="0"/>
                </a:moveTo>
                <a:lnTo>
                  <a:pt x="1602277" y="0"/>
                </a:lnTo>
                <a:lnTo>
                  <a:pt x="1602277" y="1975903"/>
                </a:lnTo>
                <a:lnTo>
                  <a:pt x="0" y="1975903"/>
                </a:lnTo>
                <a:lnTo>
                  <a:pt x="0" y="0"/>
                </a:lnTo>
                <a:close/>
              </a:path>
            </a:pathLst>
          </a:custGeom>
          <a:blipFill rotWithShape="1">
            <a:blip r:embed="rId10">
              <a:alphaModFix/>
            </a:blip>
            <a:stretch>
              <a:fillRect b="0" l="0" r="0" t="0"/>
            </a:stretch>
          </a:blipFill>
          <a:ln>
            <a:noFill/>
          </a:ln>
        </p:spPr>
      </p:sp>
      <p:sp>
        <p:nvSpPr>
          <p:cNvPr id="315" name="Google Shape;315;p7"/>
          <p:cNvSpPr/>
          <p:nvPr/>
        </p:nvSpPr>
        <p:spPr>
          <a:xfrm rot="-3452762">
            <a:off x="14548992" y="-228339"/>
            <a:ext cx="2096435" cy="3185192"/>
          </a:xfrm>
          <a:custGeom>
            <a:rect b="b" l="l" r="r" t="t"/>
            <a:pathLst>
              <a:path extrusionOk="0" h="3185192" w="2096435">
                <a:moveTo>
                  <a:pt x="0" y="0"/>
                </a:moveTo>
                <a:lnTo>
                  <a:pt x="2096435" y="0"/>
                </a:lnTo>
                <a:lnTo>
                  <a:pt x="2096435" y="3185191"/>
                </a:lnTo>
                <a:lnTo>
                  <a:pt x="0" y="3185191"/>
                </a:lnTo>
                <a:lnTo>
                  <a:pt x="0" y="0"/>
                </a:lnTo>
                <a:close/>
              </a:path>
            </a:pathLst>
          </a:custGeom>
          <a:blipFill rotWithShape="1">
            <a:blip r:embed="rId11">
              <a:alphaModFix/>
            </a:blip>
            <a:stretch>
              <a:fillRect b="0" l="0" r="0" t="0"/>
            </a:stretch>
          </a:blipFill>
          <a:ln>
            <a:noFill/>
          </a:ln>
        </p:spPr>
      </p:sp>
      <p:sp>
        <p:nvSpPr>
          <p:cNvPr id="316" name="Google Shape;316;p7"/>
          <p:cNvSpPr/>
          <p:nvPr/>
        </p:nvSpPr>
        <p:spPr>
          <a:xfrm>
            <a:off x="15215478" y="5709535"/>
            <a:ext cx="2675297" cy="2868252"/>
          </a:xfrm>
          <a:custGeom>
            <a:rect b="b" l="l" r="r" t="t"/>
            <a:pathLst>
              <a:path extrusionOk="0" h="2868252" w="2675297">
                <a:moveTo>
                  <a:pt x="0" y="0"/>
                </a:moveTo>
                <a:lnTo>
                  <a:pt x="2675297" y="0"/>
                </a:lnTo>
                <a:lnTo>
                  <a:pt x="2675297" y="2868252"/>
                </a:lnTo>
                <a:lnTo>
                  <a:pt x="0" y="2868252"/>
                </a:lnTo>
                <a:lnTo>
                  <a:pt x="0" y="0"/>
                </a:lnTo>
                <a:close/>
              </a:path>
            </a:pathLst>
          </a:custGeom>
          <a:blipFill rotWithShape="1">
            <a:blip r:embed="rId12">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320" name="Shape 320"/>
        <p:cNvGrpSpPr/>
        <p:nvPr/>
      </p:nvGrpSpPr>
      <p:grpSpPr>
        <a:xfrm>
          <a:off x="0" y="0"/>
          <a:ext cx="0" cy="0"/>
          <a:chOff x="0" y="0"/>
          <a:chExt cx="0" cy="0"/>
        </a:xfrm>
      </p:grpSpPr>
      <p:sp>
        <p:nvSpPr>
          <p:cNvPr id="321" name="Google Shape;321;g3eb2e49c90e_0_69"/>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322" name="Google Shape;322;g3eb2e49c90e_0_69"/>
          <p:cNvSpPr/>
          <p:nvPr/>
        </p:nvSpPr>
        <p:spPr>
          <a:xfrm>
            <a:off x="11472883" y="-6098270"/>
            <a:ext cx="8008012" cy="8066679"/>
          </a:xfrm>
          <a:custGeom>
            <a:rect b="b" l="l" r="r" t="t"/>
            <a:pathLst>
              <a:path extrusionOk="0" h="8066679" w="8008012">
                <a:moveTo>
                  <a:pt x="0" y="0"/>
                </a:moveTo>
                <a:lnTo>
                  <a:pt x="8008012" y="0"/>
                </a:lnTo>
                <a:lnTo>
                  <a:pt x="8008012" y="8066679"/>
                </a:lnTo>
                <a:lnTo>
                  <a:pt x="0" y="8066679"/>
                </a:lnTo>
                <a:lnTo>
                  <a:pt x="0" y="0"/>
                </a:lnTo>
                <a:close/>
              </a:path>
            </a:pathLst>
          </a:custGeom>
          <a:blipFill rotWithShape="1">
            <a:blip r:embed="rId4">
              <a:alphaModFix/>
            </a:blip>
            <a:stretch>
              <a:fillRect b="0" l="0" r="0" t="0"/>
            </a:stretch>
          </a:blipFill>
          <a:ln>
            <a:noFill/>
          </a:ln>
        </p:spPr>
      </p:sp>
      <p:sp>
        <p:nvSpPr>
          <p:cNvPr id="323" name="Google Shape;323;g3eb2e49c90e_0_69"/>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324" name="Google Shape;324;g3eb2e49c90e_0_69"/>
          <p:cNvSpPr/>
          <p:nvPr/>
        </p:nvSpPr>
        <p:spPr>
          <a:xfrm>
            <a:off x="15952998" y="8730187"/>
            <a:ext cx="1200257" cy="528113"/>
          </a:xfrm>
          <a:custGeom>
            <a:rect b="b" l="l" r="r" t="t"/>
            <a:pathLst>
              <a:path extrusionOk="0" h="528113" w="1200257">
                <a:moveTo>
                  <a:pt x="0" y="0"/>
                </a:moveTo>
                <a:lnTo>
                  <a:pt x="1200256" y="0"/>
                </a:lnTo>
                <a:lnTo>
                  <a:pt x="1200256" y="528113"/>
                </a:lnTo>
                <a:lnTo>
                  <a:pt x="0" y="528113"/>
                </a:lnTo>
                <a:lnTo>
                  <a:pt x="0" y="0"/>
                </a:lnTo>
                <a:close/>
              </a:path>
            </a:pathLst>
          </a:custGeom>
          <a:blipFill rotWithShape="1">
            <a:blip r:embed="rId5">
              <a:alphaModFix/>
            </a:blip>
            <a:stretch>
              <a:fillRect b="0" l="0" r="0" t="0"/>
            </a:stretch>
          </a:blipFill>
          <a:ln>
            <a:noFill/>
          </a:ln>
        </p:spPr>
      </p:sp>
      <p:sp>
        <p:nvSpPr>
          <p:cNvPr id="325" name="Google Shape;325;g3eb2e49c90e_0_69"/>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326" name="Google Shape;326;g3eb2e49c90e_0_69"/>
          <p:cNvSpPr/>
          <p:nvPr/>
        </p:nvSpPr>
        <p:spPr>
          <a:xfrm>
            <a:off x="602605" y="-255498"/>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pic>
        <p:nvPicPr>
          <p:cNvPr id="327" name="Google Shape;327;g3eb2e49c90e_0_69" title="IMG_1347.HEIC"/>
          <p:cNvPicPr preferRelativeResize="0"/>
          <p:nvPr/>
        </p:nvPicPr>
        <p:blipFill rotWithShape="1">
          <a:blip r:embed="rId7">
            <a:alphaModFix/>
          </a:blip>
          <a:srcRect b="0" l="6183" r="0" t="43007"/>
          <a:stretch/>
        </p:blipFill>
        <p:spPr>
          <a:xfrm>
            <a:off x="2243375" y="2565925"/>
            <a:ext cx="12868152" cy="5862824"/>
          </a:xfrm>
          <a:prstGeom prst="rect">
            <a:avLst/>
          </a:prstGeom>
          <a:noFill/>
          <a:ln>
            <a:noFill/>
          </a:ln>
        </p:spPr>
      </p:pic>
      <p:sp>
        <p:nvSpPr>
          <p:cNvPr id="328" name="Google Shape;328;g3eb2e49c90e_0_69"/>
          <p:cNvSpPr/>
          <p:nvPr/>
        </p:nvSpPr>
        <p:spPr>
          <a:xfrm>
            <a:off x="3603350" y="3014063"/>
            <a:ext cx="801139" cy="829879"/>
          </a:xfrm>
          <a:custGeom>
            <a:rect b="b" l="l" r="r" t="t"/>
            <a:pathLst>
              <a:path extrusionOk="0" h="1975903" w="1602277">
                <a:moveTo>
                  <a:pt x="0" y="0"/>
                </a:moveTo>
                <a:lnTo>
                  <a:pt x="1602277" y="0"/>
                </a:lnTo>
                <a:lnTo>
                  <a:pt x="1602277" y="1975903"/>
                </a:lnTo>
                <a:lnTo>
                  <a:pt x="0" y="1975903"/>
                </a:lnTo>
                <a:lnTo>
                  <a:pt x="0" y="0"/>
                </a:lnTo>
                <a:close/>
              </a:path>
            </a:pathLst>
          </a:custGeom>
          <a:blipFill rotWithShape="1">
            <a:blip r:embed="rId8">
              <a:alphaModFix/>
            </a:blip>
            <a:stretch>
              <a:fillRect b="0" l="0" r="0" t="0"/>
            </a:stretch>
          </a:blipFill>
          <a:ln>
            <a:noFill/>
          </a:ln>
        </p:spPr>
      </p:sp>
      <p:sp>
        <p:nvSpPr>
          <p:cNvPr id="329" name="Google Shape;329;g3eb2e49c90e_0_69"/>
          <p:cNvSpPr/>
          <p:nvPr/>
        </p:nvSpPr>
        <p:spPr>
          <a:xfrm>
            <a:off x="7474046" y="3429001"/>
            <a:ext cx="536763" cy="528554"/>
          </a:xfrm>
          <a:custGeom>
            <a:rect b="b" l="l" r="r" t="t"/>
            <a:pathLst>
              <a:path extrusionOk="0" h="1975903" w="1602277">
                <a:moveTo>
                  <a:pt x="0" y="0"/>
                </a:moveTo>
                <a:lnTo>
                  <a:pt x="1602277" y="0"/>
                </a:lnTo>
                <a:lnTo>
                  <a:pt x="1602277" y="1975903"/>
                </a:lnTo>
                <a:lnTo>
                  <a:pt x="0" y="1975903"/>
                </a:lnTo>
                <a:lnTo>
                  <a:pt x="0" y="0"/>
                </a:lnTo>
                <a:close/>
              </a:path>
            </a:pathLst>
          </a:custGeom>
          <a:blipFill rotWithShape="1">
            <a:blip r:embed="rId8">
              <a:alphaModFix/>
            </a:blip>
            <a:stretch>
              <a:fillRect b="0" l="0" r="0" t="0"/>
            </a:stretch>
          </a:blipFill>
          <a:ln>
            <a:noFill/>
          </a:ln>
        </p:spPr>
      </p:sp>
      <p:sp>
        <p:nvSpPr>
          <p:cNvPr id="330" name="Google Shape;330;g3eb2e49c90e_0_69"/>
          <p:cNvSpPr/>
          <p:nvPr/>
        </p:nvSpPr>
        <p:spPr>
          <a:xfrm flipH="1" rot="1078399">
            <a:off x="1181710" y="721543"/>
            <a:ext cx="2404887" cy="4111919"/>
          </a:xfrm>
          <a:custGeom>
            <a:rect b="b" l="l" r="r" t="t"/>
            <a:pathLst>
              <a:path extrusionOk="0" h="4114800" w="2723249">
                <a:moveTo>
                  <a:pt x="0" y="0"/>
                </a:moveTo>
                <a:lnTo>
                  <a:pt x="2723249" y="0"/>
                </a:lnTo>
                <a:lnTo>
                  <a:pt x="2723249" y="4114800"/>
                </a:lnTo>
                <a:lnTo>
                  <a:pt x="0" y="4114800"/>
                </a:lnTo>
                <a:lnTo>
                  <a:pt x="0" y="0"/>
                </a:lnTo>
                <a:close/>
              </a:path>
            </a:pathLst>
          </a:custGeom>
          <a:blipFill rotWithShape="1">
            <a:blip r:embed="rId9">
              <a:alphaModFix/>
            </a:blip>
            <a:stretch>
              <a:fillRect b="0" l="0" r="0" t="0"/>
            </a:stretch>
          </a:blipFill>
          <a:ln>
            <a:noFill/>
          </a:ln>
        </p:spPr>
      </p:sp>
      <p:sp>
        <p:nvSpPr>
          <p:cNvPr id="331" name="Google Shape;331;g3eb2e49c90e_0_69"/>
          <p:cNvSpPr/>
          <p:nvPr/>
        </p:nvSpPr>
        <p:spPr>
          <a:xfrm flipH="1" rot="-1038166">
            <a:off x="14275786" y="264108"/>
            <a:ext cx="2402185" cy="4115893"/>
          </a:xfrm>
          <a:custGeom>
            <a:rect b="b" l="l" r="r" t="t"/>
            <a:pathLst>
              <a:path extrusionOk="0" h="4114800" w="2401547">
                <a:moveTo>
                  <a:pt x="0" y="0"/>
                </a:moveTo>
                <a:lnTo>
                  <a:pt x="2401546" y="0"/>
                </a:lnTo>
                <a:lnTo>
                  <a:pt x="2401546" y="4114800"/>
                </a:lnTo>
                <a:lnTo>
                  <a:pt x="0" y="4114800"/>
                </a:lnTo>
                <a:lnTo>
                  <a:pt x="0" y="0"/>
                </a:lnTo>
                <a:close/>
              </a:path>
            </a:pathLst>
          </a:custGeom>
          <a:blipFill rotWithShape="1">
            <a:blip r:embed="rId10">
              <a:alphaModFix/>
            </a:blip>
            <a:stretch>
              <a:fillRect b="0" l="0" r="0" t="0"/>
            </a:stretch>
          </a:blipFill>
          <a:ln>
            <a:noFill/>
          </a:ln>
        </p:spPr>
      </p:sp>
      <p:sp>
        <p:nvSpPr>
          <p:cNvPr id="332" name="Google Shape;332;g3eb2e49c90e_0_69"/>
          <p:cNvSpPr/>
          <p:nvPr/>
        </p:nvSpPr>
        <p:spPr>
          <a:xfrm>
            <a:off x="13632186" y="5928100"/>
            <a:ext cx="4481465" cy="4114800"/>
          </a:xfrm>
          <a:custGeom>
            <a:rect b="b" l="l" r="r" t="t"/>
            <a:pathLst>
              <a:path extrusionOk="0" h="4114800" w="4481465">
                <a:moveTo>
                  <a:pt x="0" y="0"/>
                </a:moveTo>
                <a:lnTo>
                  <a:pt x="4481466" y="0"/>
                </a:lnTo>
                <a:lnTo>
                  <a:pt x="4481466" y="4114800"/>
                </a:lnTo>
                <a:lnTo>
                  <a:pt x="0" y="4114800"/>
                </a:lnTo>
                <a:lnTo>
                  <a:pt x="0" y="0"/>
                </a:lnTo>
                <a:close/>
              </a:path>
            </a:pathLst>
          </a:custGeom>
          <a:blipFill rotWithShape="1">
            <a:blip r:embed="rId11">
              <a:alphaModFix/>
            </a:blip>
            <a:stretch>
              <a:fillRect b="0" l="0" r="0" t="0"/>
            </a:stretch>
          </a:blipFill>
          <a:ln>
            <a:noFill/>
          </a:ln>
        </p:spPr>
      </p:sp>
      <p:sp>
        <p:nvSpPr>
          <p:cNvPr id="333" name="Google Shape;333;g3eb2e49c90e_0_69"/>
          <p:cNvSpPr/>
          <p:nvPr/>
        </p:nvSpPr>
        <p:spPr>
          <a:xfrm>
            <a:off x="177798" y="5928104"/>
            <a:ext cx="3823023" cy="4114800"/>
          </a:xfrm>
          <a:custGeom>
            <a:rect b="b" l="l" r="r" t="t"/>
            <a:pathLst>
              <a:path extrusionOk="0" h="4114800" w="3823023">
                <a:moveTo>
                  <a:pt x="0" y="0"/>
                </a:moveTo>
                <a:lnTo>
                  <a:pt x="3823024" y="0"/>
                </a:lnTo>
                <a:lnTo>
                  <a:pt x="3823024" y="4114800"/>
                </a:lnTo>
                <a:lnTo>
                  <a:pt x="0" y="4114800"/>
                </a:lnTo>
                <a:lnTo>
                  <a:pt x="0" y="0"/>
                </a:lnTo>
                <a:close/>
              </a:path>
            </a:pathLst>
          </a:custGeom>
          <a:blipFill rotWithShape="1">
            <a:blip r:embed="rId12">
              <a:alphaModFix/>
            </a:blip>
            <a:stretch>
              <a:fillRect b="0" l="0" r="0" t="0"/>
            </a:stretch>
          </a:blip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337" name="Shape 337"/>
        <p:cNvGrpSpPr/>
        <p:nvPr/>
      </p:nvGrpSpPr>
      <p:grpSpPr>
        <a:xfrm>
          <a:off x="0" y="0"/>
          <a:ext cx="0" cy="0"/>
          <a:chOff x="0" y="0"/>
          <a:chExt cx="0" cy="0"/>
        </a:xfrm>
      </p:grpSpPr>
      <p:sp>
        <p:nvSpPr>
          <p:cNvPr id="338" name="Google Shape;338;g3eb2e49c90e_0_140"/>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339" name="Google Shape;339;g3eb2e49c90e_0_140"/>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340" name="Google Shape;340;g3eb2e49c90e_0_140"/>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4">
              <a:alphaModFix/>
            </a:blip>
            <a:stretch>
              <a:fillRect b="0" l="0" r="0" t="0"/>
            </a:stretch>
          </a:blipFill>
          <a:ln>
            <a:noFill/>
          </a:ln>
        </p:spPr>
      </p:sp>
      <p:sp>
        <p:nvSpPr>
          <p:cNvPr id="341" name="Google Shape;341;g3eb2e49c90e_0_140"/>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5">
              <a:alphaModFix/>
            </a:blip>
            <a:stretch>
              <a:fillRect b="0" l="0" r="0" t="0"/>
            </a:stretch>
          </a:blipFill>
          <a:ln>
            <a:noFill/>
          </a:ln>
        </p:spPr>
      </p:sp>
      <p:sp>
        <p:nvSpPr>
          <p:cNvPr id="342" name="Google Shape;342;g3eb2e49c90e_0_140"/>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4">
              <a:alphaModFix/>
            </a:blip>
            <a:stretch>
              <a:fillRect b="0" l="0" r="0" t="0"/>
            </a:stretch>
          </a:blipFill>
          <a:ln>
            <a:noFill/>
          </a:ln>
        </p:spPr>
      </p:sp>
      <p:sp>
        <p:nvSpPr>
          <p:cNvPr id="343" name="Google Shape;343;g3eb2e49c90e_0_140"/>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pic>
        <p:nvPicPr>
          <p:cNvPr id="344" name="Google Shape;344;g3eb2e49c90e_0_140" title="IMG_1349.HEIC"/>
          <p:cNvPicPr preferRelativeResize="0"/>
          <p:nvPr/>
        </p:nvPicPr>
        <p:blipFill rotWithShape="1">
          <a:blip r:embed="rId7">
            <a:alphaModFix/>
          </a:blip>
          <a:srcRect b="0" l="19795" r="11306" t="31558"/>
          <a:stretch/>
        </p:blipFill>
        <p:spPr>
          <a:xfrm>
            <a:off x="4698550" y="2317256"/>
            <a:ext cx="9450076" cy="7040602"/>
          </a:xfrm>
          <a:prstGeom prst="rect">
            <a:avLst/>
          </a:prstGeom>
          <a:noFill/>
          <a:ln>
            <a:noFill/>
          </a:ln>
        </p:spPr>
      </p:pic>
      <p:sp>
        <p:nvSpPr>
          <p:cNvPr id="345" name="Google Shape;345;g3eb2e49c90e_0_140"/>
          <p:cNvSpPr txBox="1"/>
          <p:nvPr/>
        </p:nvSpPr>
        <p:spPr>
          <a:xfrm>
            <a:off x="0" y="0"/>
            <a:ext cx="18288000" cy="22164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Students are greeted by our check-in team</a:t>
            </a:r>
            <a:endParaRPr sz="7500">
              <a:solidFill>
                <a:schemeClr val="accent6"/>
              </a:solidFill>
            </a:endParaRPr>
          </a:p>
        </p:txBody>
      </p:sp>
      <p:sp>
        <p:nvSpPr>
          <p:cNvPr id="346" name="Google Shape;346;g3eb2e49c90e_0_140"/>
          <p:cNvSpPr/>
          <p:nvPr/>
        </p:nvSpPr>
        <p:spPr>
          <a:xfrm flipH="1" rot="-421908">
            <a:off x="2644460" y="5789449"/>
            <a:ext cx="3114312" cy="4324188"/>
          </a:xfrm>
          <a:custGeom>
            <a:rect b="b" l="l" r="r" t="t"/>
            <a:pathLst>
              <a:path extrusionOk="0" h="4114800" w="2723249">
                <a:moveTo>
                  <a:pt x="0" y="0"/>
                </a:moveTo>
                <a:lnTo>
                  <a:pt x="2723249" y="0"/>
                </a:lnTo>
                <a:lnTo>
                  <a:pt x="2723249" y="4114800"/>
                </a:lnTo>
                <a:lnTo>
                  <a:pt x="0" y="4114800"/>
                </a:lnTo>
                <a:lnTo>
                  <a:pt x="0" y="0"/>
                </a:lnTo>
                <a:close/>
              </a:path>
            </a:pathLst>
          </a:custGeom>
          <a:blipFill rotWithShape="1">
            <a:blip r:embed="rId8">
              <a:alphaModFix/>
            </a:blip>
            <a:stretch>
              <a:fillRect b="0" l="0" r="0" t="0"/>
            </a:stretch>
          </a:blipFill>
          <a:ln>
            <a:noFill/>
          </a:ln>
        </p:spPr>
      </p:sp>
      <p:sp>
        <p:nvSpPr>
          <p:cNvPr id="347" name="Google Shape;347;g3eb2e49c90e_0_140"/>
          <p:cNvSpPr/>
          <p:nvPr/>
        </p:nvSpPr>
        <p:spPr>
          <a:xfrm rot="727788">
            <a:off x="12764464" y="1135408"/>
            <a:ext cx="4351655" cy="3746855"/>
          </a:xfrm>
          <a:custGeom>
            <a:rect b="b" l="l" r="r" t="t"/>
            <a:pathLst>
              <a:path extrusionOk="0" h="4114800" w="5080000">
                <a:moveTo>
                  <a:pt x="0" y="0"/>
                </a:moveTo>
                <a:lnTo>
                  <a:pt x="5080000" y="0"/>
                </a:lnTo>
                <a:lnTo>
                  <a:pt x="5080000" y="4114800"/>
                </a:lnTo>
                <a:lnTo>
                  <a:pt x="0" y="4114800"/>
                </a:lnTo>
                <a:lnTo>
                  <a:pt x="0" y="0"/>
                </a:lnTo>
                <a:close/>
              </a:path>
            </a:pathLst>
          </a:custGeom>
          <a:blipFill rotWithShape="1">
            <a:blip r:embed="rId9">
              <a:alphaModFix/>
            </a:blip>
            <a:stretch>
              <a:fillRect b="0" l="0" r="0" t="0"/>
            </a:stretch>
          </a:blipFill>
          <a:ln>
            <a:noFill/>
          </a:ln>
        </p:spPr>
      </p:sp>
      <p:sp>
        <p:nvSpPr>
          <p:cNvPr id="348" name="Google Shape;348;g3eb2e49c90e_0_140"/>
          <p:cNvSpPr/>
          <p:nvPr/>
        </p:nvSpPr>
        <p:spPr>
          <a:xfrm>
            <a:off x="7232563" y="3103427"/>
            <a:ext cx="1201708" cy="1536265"/>
          </a:xfrm>
          <a:custGeom>
            <a:rect b="b" l="l" r="r" t="t"/>
            <a:pathLst>
              <a:path extrusionOk="0" h="1975903" w="1602277">
                <a:moveTo>
                  <a:pt x="0" y="0"/>
                </a:moveTo>
                <a:lnTo>
                  <a:pt x="1602277" y="0"/>
                </a:lnTo>
                <a:lnTo>
                  <a:pt x="1602277" y="1975903"/>
                </a:lnTo>
                <a:lnTo>
                  <a:pt x="0" y="1975903"/>
                </a:lnTo>
                <a:lnTo>
                  <a:pt x="0" y="0"/>
                </a:lnTo>
                <a:close/>
              </a:path>
            </a:pathLst>
          </a:custGeom>
          <a:blipFill rotWithShape="1">
            <a:blip r:embed="rId10">
              <a:alphaModFix/>
            </a:blip>
            <a:stretch>
              <a:fillRect b="0" l="0" r="0" t="0"/>
            </a:stretch>
          </a:blipFill>
          <a:ln>
            <a:noFill/>
          </a:ln>
        </p:spPr>
      </p:sp>
      <p:sp>
        <p:nvSpPr>
          <p:cNvPr id="349" name="Google Shape;349;g3eb2e49c90e_0_140"/>
          <p:cNvSpPr/>
          <p:nvPr/>
        </p:nvSpPr>
        <p:spPr>
          <a:xfrm>
            <a:off x="7543800" y="4730850"/>
            <a:ext cx="627600" cy="1126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50" name="Google Shape;350;g3eb2e49c90e_0_140"/>
          <p:cNvSpPr/>
          <p:nvPr/>
        </p:nvSpPr>
        <p:spPr>
          <a:xfrm rot="-3698224">
            <a:off x="11265269" y="4758043"/>
            <a:ext cx="692762" cy="1456252"/>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354" name="Shape 354"/>
        <p:cNvGrpSpPr/>
        <p:nvPr/>
      </p:nvGrpSpPr>
      <p:grpSpPr>
        <a:xfrm>
          <a:off x="0" y="0"/>
          <a:ext cx="0" cy="0"/>
          <a:chOff x="0" y="0"/>
          <a:chExt cx="0" cy="0"/>
        </a:xfrm>
      </p:grpSpPr>
      <p:sp>
        <p:nvSpPr>
          <p:cNvPr id="355" name="Google Shape;355;g3eb2e49c90e_0_47"/>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356" name="Google Shape;356;g3eb2e49c90e_0_47"/>
          <p:cNvSpPr/>
          <p:nvPr/>
        </p:nvSpPr>
        <p:spPr>
          <a:xfrm>
            <a:off x="11472883" y="-6098270"/>
            <a:ext cx="8008012" cy="8066679"/>
          </a:xfrm>
          <a:custGeom>
            <a:rect b="b" l="l" r="r" t="t"/>
            <a:pathLst>
              <a:path extrusionOk="0" h="8066679" w="8008012">
                <a:moveTo>
                  <a:pt x="0" y="0"/>
                </a:moveTo>
                <a:lnTo>
                  <a:pt x="8008012" y="0"/>
                </a:lnTo>
                <a:lnTo>
                  <a:pt x="8008012" y="8066679"/>
                </a:lnTo>
                <a:lnTo>
                  <a:pt x="0" y="8066679"/>
                </a:lnTo>
                <a:lnTo>
                  <a:pt x="0" y="0"/>
                </a:lnTo>
                <a:close/>
              </a:path>
            </a:pathLst>
          </a:custGeom>
          <a:blipFill rotWithShape="1">
            <a:blip r:embed="rId4">
              <a:alphaModFix/>
            </a:blip>
            <a:stretch>
              <a:fillRect b="0" l="0" r="0" t="0"/>
            </a:stretch>
          </a:blipFill>
          <a:ln>
            <a:noFill/>
          </a:ln>
        </p:spPr>
      </p:sp>
      <p:sp>
        <p:nvSpPr>
          <p:cNvPr id="357" name="Google Shape;357;g3eb2e49c90e_0_47"/>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358" name="Google Shape;358;g3eb2e49c90e_0_47"/>
          <p:cNvSpPr/>
          <p:nvPr/>
        </p:nvSpPr>
        <p:spPr>
          <a:xfrm>
            <a:off x="15952998" y="8730187"/>
            <a:ext cx="1200257" cy="528113"/>
          </a:xfrm>
          <a:custGeom>
            <a:rect b="b" l="l" r="r" t="t"/>
            <a:pathLst>
              <a:path extrusionOk="0" h="528113" w="1200257">
                <a:moveTo>
                  <a:pt x="0" y="0"/>
                </a:moveTo>
                <a:lnTo>
                  <a:pt x="1200256" y="0"/>
                </a:lnTo>
                <a:lnTo>
                  <a:pt x="1200256" y="528113"/>
                </a:lnTo>
                <a:lnTo>
                  <a:pt x="0" y="528113"/>
                </a:lnTo>
                <a:lnTo>
                  <a:pt x="0" y="0"/>
                </a:lnTo>
                <a:close/>
              </a:path>
            </a:pathLst>
          </a:custGeom>
          <a:blipFill rotWithShape="1">
            <a:blip r:embed="rId5">
              <a:alphaModFix/>
            </a:blip>
            <a:stretch>
              <a:fillRect b="0" l="0" r="0" t="0"/>
            </a:stretch>
          </a:blipFill>
          <a:ln>
            <a:noFill/>
          </a:ln>
        </p:spPr>
      </p:sp>
      <p:sp>
        <p:nvSpPr>
          <p:cNvPr id="359" name="Google Shape;359;g3eb2e49c90e_0_47"/>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360" name="Google Shape;360;g3eb2e49c90e_0_47"/>
          <p:cNvSpPr/>
          <p:nvPr/>
        </p:nvSpPr>
        <p:spPr>
          <a:xfrm>
            <a:off x="602605" y="-255498"/>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pic>
        <p:nvPicPr>
          <p:cNvPr id="361" name="Google Shape;361;g3eb2e49c90e_0_47" title="IMG_1350.HEIC"/>
          <p:cNvPicPr preferRelativeResize="0"/>
          <p:nvPr/>
        </p:nvPicPr>
        <p:blipFill rotWithShape="1">
          <a:blip r:embed="rId7">
            <a:alphaModFix/>
          </a:blip>
          <a:srcRect b="0" l="16140" r="23659" t="0"/>
          <a:stretch/>
        </p:blipFill>
        <p:spPr>
          <a:xfrm>
            <a:off x="14332325" y="2696825"/>
            <a:ext cx="3373875" cy="7079501"/>
          </a:xfrm>
          <a:prstGeom prst="rect">
            <a:avLst/>
          </a:prstGeom>
          <a:noFill/>
          <a:ln>
            <a:noFill/>
          </a:ln>
        </p:spPr>
      </p:pic>
      <p:pic>
        <p:nvPicPr>
          <p:cNvPr id="362" name="Google Shape;362;g3eb2e49c90e_0_47" title="IMG_0933.HEIC"/>
          <p:cNvPicPr preferRelativeResize="0"/>
          <p:nvPr/>
        </p:nvPicPr>
        <p:blipFill rotWithShape="1">
          <a:blip r:embed="rId8">
            <a:alphaModFix/>
          </a:blip>
          <a:srcRect b="32039" l="13723" r="7138" t="33387"/>
          <a:stretch/>
        </p:blipFill>
        <p:spPr>
          <a:xfrm>
            <a:off x="602600" y="2693510"/>
            <a:ext cx="13355100" cy="7182728"/>
          </a:xfrm>
          <a:prstGeom prst="rect">
            <a:avLst/>
          </a:prstGeom>
          <a:noFill/>
          <a:ln>
            <a:noFill/>
          </a:ln>
        </p:spPr>
      </p:pic>
      <p:sp>
        <p:nvSpPr>
          <p:cNvPr id="363" name="Google Shape;363;g3eb2e49c90e_0_47"/>
          <p:cNvSpPr/>
          <p:nvPr/>
        </p:nvSpPr>
        <p:spPr>
          <a:xfrm>
            <a:off x="6706897" y="3975301"/>
            <a:ext cx="624888" cy="528554"/>
          </a:xfrm>
          <a:custGeom>
            <a:rect b="b" l="l" r="r" t="t"/>
            <a:pathLst>
              <a:path extrusionOk="0" h="1975903" w="1602277">
                <a:moveTo>
                  <a:pt x="0" y="0"/>
                </a:moveTo>
                <a:lnTo>
                  <a:pt x="1602277" y="0"/>
                </a:lnTo>
                <a:lnTo>
                  <a:pt x="1602277" y="1975903"/>
                </a:lnTo>
                <a:lnTo>
                  <a:pt x="0" y="1975903"/>
                </a:lnTo>
                <a:lnTo>
                  <a:pt x="0" y="0"/>
                </a:lnTo>
                <a:close/>
              </a:path>
            </a:pathLst>
          </a:custGeom>
          <a:blipFill rotWithShape="1">
            <a:blip r:embed="rId9">
              <a:alphaModFix/>
            </a:blip>
            <a:stretch>
              <a:fillRect b="0" l="0" r="0" t="0"/>
            </a:stretch>
          </a:blipFill>
          <a:ln>
            <a:noFill/>
          </a:ln>
        </p:spPr>
      </p:sp>
      <p:sp>
        <p:nvSpPr>
          <p:cNvPr id="364" name="Google Shape;364;g3eb2e49c90e_0_47"/>
          <p:cNvSpPr txBox="1"/>
          <p:nvPr/>
        </p:nvSpPr>
        <p:spPr>
          <a:xfrm>
            <a:off x="2466450" y="97886"/>
            <a:ext cx="13355100" cy="22164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And are welcomed in to shop the market</a:t>
            </a:r>
            <a:endParaRPr sz="7500">
              <a:solidFill>
                <a:schemeClr val="accent6"/>
              </a:solidFill>
            </a:endParaRPr>
          </a:p>
        </p:txBody>
      </p:sp>
      <p:sp>
        <p:nvSpPr>
          <p:cNvPr id="365" name="Google Shape;365;g3eb2e49c90e_0_47"/>
          <p:cNvSpPr/>
          <p:nvPr/>
        </p:nvSpPr>
        <p:spPr>
          <a:xfrm flipH="1" rot="-1033106">
            <a:off x="15569424" y="-431210"/>
            <a:ext cx="1967382" cy="3650740"/>
          </a:xfrm>
          <a:custGeom>
            <a:rect b="b" l="l" r="r" t="t"/>
            <a:pathLst>
              <a:path extrusionOk="0" h="4114800" w="2401547">
                <a:moveTo>
                  <a:pt x="0" y="0"/>
                </a:moveTo>
                <a:lnTo>
                  <a:pt x="2401546" y="0"/>
                </a:lnTo>
                <a:lnTo>
                  <a:pt x="2401546" y="4114800"/>
                </a:lnTo>
                <a:lnTo>
                  <a:pt x="0" y="4114800"/>
                </a:lnTo>
                <a:lnTo>
                  <a:pt x="0" y="0"/>
                </a:lnTo>
                <a:close/>
              </a:path>
            </a:pathLst>
          </a:custGeom>
          <a:blipFill rotWithShape="1">
            <a:blip r:embed="rId10">
              <a:alphaModFix/>
            </a:blip>
            <a:stretch>
              <a:fillRect b="0" l="0" r="0" t="0"/>
            </a:stretch>
          </a:blipFill>
          <a:ln>
            <a:noFill/>
          </a:ln>
        </p:spPr>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369" name="Shape 369"/>
        <p:cNvGrpSpPr/>
        <p:nvPr/>
      </p:nvGrpSpPr>
      <p:grpSpPr>
        <a:xfrm>
          <a:off x="0" y="0"/>
          <a:ext cx="0" cy="0"/>
          <a:chOff x="0" y="0"/>
          <a:chExt cx="0" cy="0"/>
        </a:xfrm>
      </p:grpSpPr>
      <p:sp>
        <p:nvSpPr>
          <p:cNvPr id="370" name="Google Shape;370;g3eb2e49c90e_0_84"/>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371" name="Google Shape;371;g3eb2e49c90e_0_84"/>
          <p:cNvSpPr/>
          <p:nvPr/>
        </p:nvSpPr>
        <p:spPr>
          <a:xfrm>
            <a:off x="11472883" y="-6098270"/>
            <a:ext cx="8008012" cy="8066679"/>
          </a:xfrm>
          <a:custGeom>
            <a:rect b="b" l="l" r="r" t="t"/>
            <a:pathLst>
              <a:path extrusionOk="0" h="8066679" w="8008012">
                <a:moveTo>
                  <a:pt x="0" y="0"/>
                </a:moveTo>
                <a:lnTo>
                  <a:pt x="8008012" y="0"/>
                </a:lnTo>
                <a:lnTo>
                  <a:pt x="8008012" y="8066679"/>
                </a:lnTo>
                <a:lnTo>
                  <a:pt x="0" y="8066679"/>
                </a:lnTo>
                <a:lnTo>
                  <a:pt x="0" y="0"/>
                </a:lnTo>
                <a:close/>
              </a:path>
            </a:pathLst>
          </a:custGeom>
          <a:blipFill rotWithShape="1">
            <a:blip r:embed="rId4">
              <a:alphaModFix/>
            </a:blip>
            <a:stretch>
              <a:fillRect b="0" l="0" r="0" t="0"/>
            </a:stretch>
          </a:blipFill>
          <a:ln>
            <a:noFill/>
          </a:ln>
        </p:spPr>
      </p:sp>
      <p:sp>
        <p:nvSpPr>
          <p:cNvPr id="372" name="Google Shape;372;g3eb2e49c90e_0_84"/>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373" name="Google Shape;373;g3eb2e49c90e_0_84"/>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5">
              <a:alphaModFix/>
            </a:blip>
            <a:stretch>
              <a:fillRect b="0" l="0" r="0" t="0"/>
            </a:stretch>
          </a:blipFill>
          <a:ln>
            <a:noFill/>
          </a:ln>
        </p:spPr>
      </p:sp>
      <p:sp>
        <p:nvSpPr>
          <p:cNvPr id="374" name="Google Shape;374;g3eb2e49c90e_0_84"/>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4">
              <a:alphaModFix/>
            </a:blip>
            <a:stretch>
              <a:fillRect b="0" l="0" r="0" t="0"/>
            </a:stretch>
          </a:blipFill>
          <a:ln>
            <a:noFill/>
          </a:ln>
        </p:spPr>
      </p:sp>
      <p:sp>
        <p:nvSpPr>
          <p:cNvPr id="375" name="Google Shape;375;g3eb2e49c90e_0_84"/>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376" name="Google Shape;376;g3eb2e49c90e_0_84"/>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sp>
        <p:nvSpPr>
          <p:cNvPr id="377" name="Google Shape;377;g3eb2e49c90e_0_84"/>
          <p:cNvSpPr/>
          <p:nvPr/>
        </p:nvSpPr>
        <p:spPr>
          <a:xfrm>
            <a:off x="14740812" y="7074648"/>
            <a:ext cx="2948228" cy="2530602"/>
          </a:xfrm>
          <a:custGeom>
            <a:rect b="b" l="l" r="r" t="t"/>
            <a:pathLst>
              <a:path extrusionOk="0" h="4114800" w="3816477">
                <a:moveTo>
                  <a:pt x="0" y="0"/>
                </a:moveTo>
                <a:lnTo>
                  <a:pt x="3816477" y="0"/>
                </a:lnTo>
                <a:lnTo>
                  <a:pt x="3816477" y="4114800"/>
                </a:lnTo>
                <a:lnTo>
                  <a:pt x="0" y="4114800"/>
                </a:lnTo>
                <a:lnTo>
                  <a:pt x="0" y="0"/>
                </a:lnTo>
                <a:close/>
              </a:path>
            </a:pathLst>
          </a:custGeom>
          <a:blipFill rotWithShape="1">
            <a:blip r:embed="rId7">
              <a:alphaModFix/>
            </a:blip>
            <a:stretch>
              <a:fillRect b="0" l="0" r="0" t="0"/>
            </a:stretch>
          </a:blipFill>
          <a:ln>
            <a:noFill/>
          </a:ln>
        </p:spPr>
      </p:sp>
      <p:sp>
        <p:nvSpPr>
          <p:cNvPr id="378" name="Google Shape;378;g3eb2e49c90e_0_84"/>
          <p:cNvSpPr/>
          <p:nvPr/>
        </p:nvSpPr>
        <p:spPr>
          <a:xfrm rot="987848">
            <a:off x="89431" y="720909"/>
            <a:ext cx="3853712" cy="3271282"/>
          </a:xfrm>
          <a:custGeom>
            <a:rect b="b" l="l" r="r" t="t"/>
            <a:pathLst>
              <a:path extrusionOk="0" h="4114800" w="5080000">
                <a:moveTo>
                  <a:pt x="0" y="0"/>
                </a:moveTo>
                <a:lnTo>
                  <a:pt x="5080000" y="0"/>
                </a:lnTo>
                <a:lnTo>
                  <a:pt x="5080000" y="4114800"/>
                </a:lnTo>
                <a:lnTo>
                  <a:pt x="0" y="4114800"/>
                </a:lnTo>
                <a:lnTo>
                  <a:pt x="0" y="0"/>
                </a:lnTo>
                <a:close/>
              </a:path>
            </a:pathLst>
          </a:custGeom>
          <a:blipFill rotWithShape="1">
            <a:blip r:embed="rId8">
              <a:alphaModFix/>
            </a:blip>
            <a:stretch>
              <a:fillRect b="0" l="0" r="0" t="0"/>
            </a:stretch>
          </a:blipFill>
          <a:ln>
            <a:noFill/>
          </a:ln>
        </p:spPr>
      </p:sp>
      <p:sp>
        <p:nvSpPr>
          <p:cNvPr id="379" name="Google Shape;379;g3eb2e49c90e_0_84"/>
          <p:cNvSpPr/>
          <p:nvPr/>
        </p:nvSpPr>
        <p:spPr>
          <a:xfrm>
            <a:off x="15927613" y="625330"/>
            <a:ext cx="1602277" cy="1975903"/>
          </a:xfrm>
          <a:custGeom>
            <a:rect b="b" l="l" r="r" t="t"/>
            <a:pathLst>
              <a:path extrusionOk="0" h="1975903" w="1602277">
                <a:moveTo>
                  <a:pt x="0" y="0"/>
                </a:moveTo>
                <a:lnTo>
                  <a:pt x="1602277" y="0"/>
                </a:lnTo>
                <a:lnTo>
                  <a:pt x="1602277" y="1975903"/>
                </a:lnTo>
                <a:lnTo>
                  <a:pt x="0" y="1975903"/>
                </a:lnTo>
                <a:lnTo>
                  <a:pt x="0" y="0"/>
                </a:lnTo>
                <a:close/>
              </a:path>
            </a:pathLst>
          </a:custGeom>
          <a:blipFill rotWithShape="1">
            <a:blip r:embed="rId9">
              <a:alphaModFix/>
            </a:blip>
            <a:stretch>
              <a:fillRect b="0" l="0" r="0" t="0"/>
            </a:stretch>
          </a:blipFill>
          <a:ln>
            <a:noFill/>
          </a:ln>
        </p:spPr>
      </p:sp>
      <p:sp>
        <p:nvSpPr>
          <p:cNvPr id="380" name="Google Shape;380;g3eb2e49c90e_0_84"/>
          <p:cNvSpPr/>
          <p:nvPr/>
        </p:nvSpPr>
        <p:spPr>
          <a:xfrm rot="-1039223">
            <a:off x="579486" y="5586764"/>
            <a:ext cx="2440149" cy="4115893"/>
          </a:xfrm>
          <a:custGeom>
            <a:rect b="b" l="l" r="r" t="t"/>
            <a:pathLst>
              <a:path extrusionOk="0" h="4114800" w="2401547">
                <a:moveTo>
                  <a:pt x="0" y="0"/>
                </a:moveTo>
                <a:lnTo>
                  <a:pt x="2401546" y="0"/>
                </a:lnTo>
                <a:lnTo>
                  <a:pt x="2401546" y="4114800"/>
                </a:lnTo>
                <a:lnTo>
                  <a:pt x="0" y="4114800"/>
                </a:lnTo>
                <a:lnTo>
                  <a:pt x="0" y="0"/>
                </a:lnTo>
                <a:close/>
              </a:path>
            </a:pathLst>
          </a:custGeom>
          <a:blipFill rotWithShape="1">
            <a:blip r:embed="rId10">
              <a:alphaModFix/>
            </a:blip>
            <a:stretch>
              <a:fillRect b="0" l="0" r="0" t="0"/>
            </a:stretch>
          </a:blipFill>
          <a:ln>
            <a:noFill/>
          </a:ln>
        </p:spPr>
      </p:sp>
      <p:pic>
        <p:nvPicPr>
          <p:cNvPr id="381" name="Google Shape;381;g3eb2e49c90e_0_84" title="IMG_0684.HEIC"/>
          <p:cNvPicPr preferRelativeResize="0"/>
          <p:nvPr/>
        </p:nvPicPr>
        <p:blipFill rotWithShape="1">
          <a:blip r:embed="rId11">
            <a:alphaModFix/>
          </a:blip>
          <a:srcRect b="0" l="8426" r="8234" t="29947"/>
          <a:stretch/>
        </p:blipFill>
        <p:spPr>
          <a:xfrm>
            <a:off x="3576400" y="679925"/>
            <a:ext cx="10932900" cy="80666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97" name="Shape 97"/>
        <p:cNvGrpSpPr/>
        <p:nvPr/>
      </p:nvGrpSpPr>
      <p:grpSpPr>
        <a:xfrm>
          <a:off x="0" y="0"/>
          <a:ext cx="0" cy="0"/>
          <a:chOff x="0" y="0"/>
          <a:chExt cx="0" cy="0"/>
        </a:xfrm>
      </p:grpSpPr>
      <p:sp>
        <p:nvSpPr>
          <p:cNvPr id="98" name="Google Shape;98;p2"/>
          <p:cNvSpPr/>
          <p:nvPr/>
        </p:nvSpPr>
        <p:spPr>
          <a:xfrm>
            <a:off x="-1687009" y="2933676"/>
            <a:ext cx="4372322" cy="5645017"/>
          </a:xfrm>
          <a:custGeom>
            <a:rect b="b" l="l" r="r" t="t"/>
            <a:pathLst>
              <a:path extrusionOk="0" h="5645017" w="4372322">
                <a:moveTo>
                  <a:pt x="0" y="0"/>
                </a:moveTo>
                <a:lnTo>
                  <a:pt x="4372322" y="0"/>
                </a:lnTo>
                <a:lnTo>
                  <a:pt x="4372322" y="5645017"/>
                </a:lnTo>
                <a:lnTo>
                  <a:pt x="0" y="5645017"/>
                </a:lnTo>
                <a:lnTo>
                  <a:pt x="0" y="0"/>
                </a:lnTo>
                <a:close/>
              </a:path>
            </a:pathLst>
          </a:custGeom>
          <a:blipFill rotWithShape="1">
            <a:blip r:embed="rId3">
              <a:alphaModFix/>
            </a:blip>
            <a:stretch>
              <a:fillRect b="0" l="0" r="0" t="0"/>
            </a:stretch>
          </a:blipFill>
          <a:ln>
            <a:noFill/>
          </a:ln>
        </p:spPr>
      </p:sp>
      <p:sp>
        <p:nvSpPr>
          <p:cNvPr id="99" name="Google Shape;99;p2"/>
          <p:cNvSpPr/>
          <p:nvPr/>
        </p:nvSpPr>
        <p:spPr>
          <a:xfrm>
            <a:off x="11525235" y="-3300740"/>
            <a:ext cx="8008012" cy="8066679"/>
          </a:xfrm>
          <a:custGeom>
            <a:rect b="b" l="l" r="r" t="t"/>
            <a:pathLst>
              <a:path extrusionOk="0" h="8066679" w="8008012">
                <a:moveTo>
                  <a:pt x="0" y="0"/>
                </a:moveTo>
                <a:lnTo>
                  <a:pt x="8008011" y="0"/>
                </a:lnTo>
                <a:lnTo>
                  <a:pt x="8008011" y="8066679"/>
                </a:lnTo>
                <a:lnTo>
                  <a:pt x="0" y="8066679"/>
                </a:lnTo>
                <a:lnTo>
                  <a:pt x="0" y="0"/>
                </a:lnTo>
                <a:close/>
              </a:path>
            </a:pathLst>
          </a:custGeom>
          <a:blipFill rotWithShape="1">
            <a:blip r:embed="rId4">
              <a:alphaModFix/>
            </a:blip>
            <a:stretch>
              <a:fillRect b="0" l="0" r="0" t="0"/>
            </a:stretch>
          </a:blipFill>
          <a:ln>
            <a:noFill/>
          </a:ln>
        </p:spPr>
      </p:sp>
      <p:sp>
        <p:nvSpPr>
          <p:cNvPr id="100" name="Google Shape;100;p2"/>
          <p:cNvSpPr/>
          <p:nvPr/>
        </p:nvSpPr>
        <p:spPr>
          <a:xfrm rot="4727643">
            <a:off x="10850609" y="7078736"/>
            <a:ext cx="2887108" cy="3727487"/>
          </a:xfrm>
          <a:custGeom>
            <a:rect b="b" l="l" r="r" t="t"/>
            <a:pathLst>
              <a:path extrusionOk="0" h="3727487" w="2887108">
                <a:moveTo>
                  <a:pt x="0" y="0"/>
                </a:moveTo>
                <a:lnTo>
                  <a:pt x="2887109" y="0"/>
                </a:lnTo>
                <a:lnTo>
                  <a:pt x="2887109" y="3727488"/>
                </a:lnTo>
                <a:lnTo>
                  <a:pt x="0" y="3727488"/>
                </a:lnTo>
                <a:lnTo>
                  <a:pt x="0" y="0"/>
                </a:lnTo>
                <a:close/>
              </a:path>
            </a:pathLst>
          </a:custGeom>
          <a:blipFill rotWithShape="1">
            <a:blip r:embed="rId3">
              <a:alphaModFix/>
            </a:blip>
            <a:stretch>
              <a:fillRect b="0" l="0" r="0" t="0"/>
            </a:stretch>
          </a:blipFill>
          <a:ln>
            <a:noFill/>
          </a:ln>
        </p:spPr>
      </p:sp>
      <p:sp>
        <p:nvSpPr>
          <p:cNvPr id="101" name="Google Shape;101;p2"/>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5">
              <a:alphaModFix/>
            </a:blip>
            <a:stretch>
              <a:fillRect b="0" l="0" r="0" t="0"/>
            </a:stretch>
          </a:blipFill>
          <a:ln>
            <a:noFill/>
          </a:ln>
        </p:spPr>
      </p:sp>
      <p:sp>
        <p:nvSpPr>
          <p:cNvPr id="102" name="Google Shape;102;p2"/>
          <p:cNvSpPr/>
          <p:nvPr/>
        </p:nvSpPr>
        <p:spPr>
          <a:xfrm>
            <a:off x="-85784" y="8163916"/>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103" name="Google Shape;103;p2"/>
          <p:cNvSpPr/>
          <p:nvPr/>
        </p:nvSpPr>
        <p:spPr>
          <a:xfrm>
            <a:off x="16147598" y="3101173"/>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sp>
        <p:nvSpPr>
          <p:cNvPr id="104" name="Google Shape;104;p2"/>
          <p:cNvSpPr/>
          <p:nvPr/>
        </p:nvSpPr>
        <p:spPr>
          <a:xfrm rot="-428040">
            <a:off x="15031057" y="386121"/>
            <a:ext cx="2233082" cy="3612339"/>
          </a:xfrm>
          <a:custGeom>
            <a:rect b="b" l="l" r="r" t="t"/>
            <a:pathLst>
              <a:path extrusionOk="0" h="3612339" w="2233082">
                <a:moveTo>
                  <a:pt x="0" y="0"/>
                </a:moveTo>
                <a:lnTo>
                  <a:pt x="2233083" y="0"/>
                </a:lnTo>
                <a:lnTo>
                  <a:pt x="2233083" y="3612339"/>
                </a:lnTo>
                <a:lnTo>
                  <a:pt x="0" y="3612339"/>
                </a:lnTo>
                <a:lnTo>
                  <a:pt x="0" y="0"/>
                </a:lnTo>
                <a:close/>
              </a:path>
            </a:pathLst>
          </a:custGeom>
          <a:blipFill rotWithShape="1">
            <a:blip r:embed="rId7">
              <a:alphaModFix/>
            </a:blip>
            <a:stretch>
              <a:fillRect b="0" l="0" r="0" t="0"/>
            </a:stretch>
          </a:blipFill>
          <a:ln>
            <a:noFill/>
          </a:ln>
        </p:spPr>
      </p:sp>
      <p:sp>
        <p:nvSpPr>
          <p:cNvPr id="105" name="Google Shape;105;p2"/>
          <p:cNvSpPr/>
          <p:nvPr/>
        </p:nvSpPr>
        <p:spPr>
          <a:xfrm flipH="1" rot="-1790023">
            <a:off x="872933" y="6801501"/>
            <a:ext cx="1555962" cy="2217044"/>
          </a:xfrm>
          <a:custGeom>
            <a:rect b="b" l="l" r="r" t="t"/>
            <a:pathLst>
              <a:path extrusionOk="0" h="2216975" w="1555913">
                <a:moveTo>
                  <a:pt x="1555913" y="0"/>
                </a:moveTo>
                <a:lnTo>
                  <a:pt x="0" y="0"/>
                </a:lnTo>
                <a:lnTo>
                  <a:pt x="0" y="2216974"/>
                </a:lnTo>
                <a:lnTo>
                  <a:pt x="1555913" y="2216974"/>
                </a:lnTo>
                <a:lnTo>
                  <a:pt x="1555913" y="0"/>
                </a:lnTo>
                <a:close/>
              </a:path>
            </a:pathLst>
          </a:custGeom>
          <a:blipFill rotWithShape="1">
            <a:blip r:embed="rId8">
              <a:alphaModFix/>
            </a:blip>
            <a:stretch>
              <a:fillRect b="0" l="0" r="0" t="0"/>
            </a:stretch>
          </a:blipFill>
          <a:ln>
            <a:noFill/>
          </a:ln>
        </p:spPr>
      </p:sp>
      <p:grpSp>
        <p:nvGrpSpPr>
          <p:cNvPr id="106" name="Google Shape;106;p2"/>
          <p:cNvGrpSpPr/>
          <p:nvPr/>
        </p:nvGrpSpPr>
        <p:grpSpPr>
          <a:xfrm>
            <a:off x="2862375" y="1941151"/>
            <a:ext cx="12096350" cy="6637491"/>
            <a:chOff x="0" y="-47625"/>
            <a:chExt cx="2529400" cy="860425"/>
          </a:xfrm>
        </p:grpSpPr>
        <p:sp>
          <p:nvSpPr>
            <p:cNvPr id="107" name="Google Shape;107;p2"/>
            <p:cNvSpPr/>
            <p:nvPr/>
          </p:nvSpPr>
          <p:spPr>
            <a:xfrm>
              <a:off x="0" y="0"/>
              <a:ext cx="2529400" cy="812800"/>
            </a:xfrm>
            <a:custGeom>
              <a:rect b="b" l="l" r="r" t="t"/>
              <a:pathLst>
                <a:path extrusionOk="0" h="812800" w="2529400">
                  <a:moveTo>
                    <a:pt x="0" y="0"/>
                  </a:moveTo>
                  <a:lnTo>
                    <a:pt x="2529400" y="0"/>
                  </a:lnTo>
                  <a:lnTo>
                    <a:pt x="2529400" y="812800"/>
                  </a:lnTo>
                  <a:lnTo>
                    <a:pt x="0" y="812800"/>
                  </a:lnTo>
                  <a:close/>
                </a:path>
              </a:pathLst>
            </a:custGeom>
            <a:solidFill>
              <a:srgbClr val="FFF5E6"/>
            </a:solidFill>
            <a:ln>
              <a:noFill/>
            </a:ln>
          </p:spPr>
        </p:sp>
        <p:sp>
          <p:nvSpPr>
            <p:cNvPr id="108" name="Google Shape;108;p2"/>
            <p:cNvSpPr txBox="1"/>
            <p:nvPr/>
          </p:nvSpPr>
          <p:spPr>
            <a:xfrm>
              <a:off x="0" y="-47625"/>
              <a:ext cx="2529400" cy="860425"/>
            </a:xfrm>
            <a:prstGeom prst="rect">
              <a:avLst/>
            </a:prstGeom>
            <a:noFill/>
            <a:ln>
              <a:noFill/>
            </a:ln>
          </p:spPr>
          <p:txBody>
            <a:bodyPr anchorCtr="0" anchor="ctr" bIns="63975" lIns="63975" spcFirstLastPara="1" rIns="63975" wrap="square" tIns="63975">
              <a:noAutofit/>
            </a:bodyPr>
            <a:lstStyle/>
            <a:p>
              <a:pPr indent="0" lvl="0" marL="0" marR="0" rtl="0" algn="ctr">
                <a:lnSpc>
                  <a:spcPct val="147722"/>
                </a:lnSpc>
                <a:spcBef>
                  <a:spcPts val="0"/>
                </a:spcBef>
                <a:spcAft>
                  <a:spcPts val="0"/>
                </a:spcAft>
                <a:buNone/>
              </a:pPr>
              <a:r>
                <a:t/>
              </a:r>
              <a:endParaRPr b="0" i="0" sz="2267" u="none" cap="none" strike="noStrike">
                <a:solidFill>
                  <a:schemeClr val="dk1"/>
                </a:solidFill>
                <a:latin typeface="Calibri"/>
                <a:ea typeface="Calibri"/>
                <a:cs typeface="Calibri"/>
                <a:sym typeface="Calibri"/>
              </a:endParaRPr>
            </a:p>
          </p:txBody>
        </p:sp>
      </p:grpSp>
      <p:sp>
        <p:nvSpPr>
          <p:cNvPr id="109" name="Google Shape;109;p2"/>
          <p:cNvSpPr/>
          <p:nvPr/>
        </p:nvSpPr>
        <p:spPr>
          <a:xfrm>
            <a:off x="14483172" y="6410975"/>
            <a:ext cx="3529154" cy="3559302"/>
          </a:xfrm>
          <a:custGeom>
            <a:rect b="b" l="l" r="r" t="t"/>
            <a:pathLst>
              <a:path extrusionOk="0" h="4114800" w="4481465">
                <a:moveTo>
                  <a:pt x="0" y="0"/>
                </a:moveTo>
                <a:lnTo>
                  <a:pt x="4481466" y="0"/>
                </a:lnTo>
                <a:lnTo>
                  <a:pt x="4481466" y="4114800"/>
                </a:lnTo>
                <a:lnTo>
                  <a:pt x="0" y="4114800"/>
                </a:lnTo>
                <a:lnTo>
                  <a:pt x="0" y="0"/>
                </a:lnTo>
                <a:close/>
              </a:path>
            </a:pathLst>
          </a:custGeom>
          <a:blipFill rotWithShape="1">
            <a:blip r:embed="rId9">
              <a:alphaModFix/>
            </a:blip>
            <a:stretch>
              <a:fillRect b="0" l="0" r="0" t="0"/>
            </a:stretch>
          </a:blipFill>
          <a:ln>
            <a:noFill/>
          </a:ln>
        </p:spPr>
      </p:sp>
      <p:sp>
        <p:nvSpPr>
          <p:cNvPr id="110" name="Google Shape;110;p2"/>
          <p:cNvSpPr txBox="1"/>
          <p:nvPr/>
        </p:nvSpPr>
        <p:spPr>
          <a:xfrm>
            <a:off x="1942500" y="261450"/>
            <a:ext cx="14403000" cy="12006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Our Stats</a:t>
            </a:r>
            <a:endParaRPr sz="7500">
              <a:solidFill>
                <a:schemeClr val="accent6"/>
              </a:solidFill>
            </a:endParaRPr>
          </a:p>
        </p:txBody>
      </p:sp>
      <p:sp>
        <p:nvSpPr>
          <p:cNvPr id="111" name="Google Shape;111;p2"/>
          <p:cNvSpPr txBox="1"/>
          <p:nvPr/>
        </p:nvSpPr>
        <p:spPr>
          <a:xfrm>
            <a:off x="3173338" y="2236973"/>
            <a:ext cx="11346000" cy="634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5000">
                <a:solidFill>
                  <a:schemeClr val="dk1"/>
                </a:solidFill>
                <a:latin typeface="Fredoka"/>
                <a:ea typeface="Fredoka"/>
                <a:cs typeface="Fredoka"/>
                <a:sym typeface="Fredoka"/>
              </a:rPr>
              <a:t>Number of Students: </a:t>
            </a:r>
            <a:r>
              <a:rPr lang="en-US" sz="5000">
                <a:solidFill>
                  <a:schemeClr val="dk1"/>
                </a:solidFill>
                <a:latin typeface="Fredoka"/>
                <a:ea typeface="Fredoka"/>
                <a:cs typeface="Fredoka"/>
                <a:sym typeface="Fredoka"/>
              </a:rPr>
              <a:t>457</a:t>
            </a:r>
            <a:endParaRPr sz="5000">
              <a:solidFill>
                <a:schemeClr val="dk1"/>
              </a:solidFill>
              <a:latin typeface="Fredoka"/>
              <a:ea typeface="Fredoka"/>
              <a:cs typeface="Fredoka"/>
              <a:sym typeface="Fredoka"/>
            </a:endParaRPr>
          </a:p>
          <a:p>
            <a:pPr indent="0" lvl="0" marL="0" rtl="0" algn="l">
              <a:spcBef>
                <a:spcPts val="0"/>
              </a:spcBef>
              <a:spcAft>
                <a:spcPts val="0"/>
              </a:spcAft>
              <a:buNone/>
            </a:pPr>
            <a:r>
              <a:rPr b="1" lang="en-US" sz="5000">
                <a:solidFill>
                  <a:schemeClr val="dk1"/>
                </a:solidFill>
                <a:latin typeface="Fredoka"/>
                <a:ea typeface="Fredoka"/>
                <a:cs typeface="Fredoka"/>
                <a:sym typeface="Fredoka"/>
              </a:rPr>
              <a:t>Grades: </a:t>
            </a:r>
            <a:r>
              <a:rPr lang="en-US" sz="5000">
                <a:solidFill>
                  <a:schemeClr val="dk1"/>
                </a:solidFill>
                <a:latin typeface="Fredoka"/>
                <a:ea typeface="Fredoka"/>
                <a:cs typeface="Fredoka"/>
                <a:sym typeface="Fredoka"/>
              </a:rPr>
              <a:t>Kindergarten - Grade 8</a:t>
            </a:r>
            <a:endParaRPr sz="5000">
              <a:solidFill>
                <a:schemeClr val="dk1"/>
              </a:solidFill>
              <a:latin typeface="Fredoka"/>
              <a:ea typeface="Fredoka"/>
              <a:cs typeface="Fredoka"/>
              <a:sym typeface="Fredoka"/>
            </a:endParaRPr>
          </a:p>
          <a:p>
            <a:pPr indent="0" lvl="0" marL="0" rtl="0" algn="l">
              <a:spcBef>
                <a:spcPts val="0"/>
              </a:spcBef>
              <a:spcAft>
                <a:spcPts val="0"/>
              </a:spcAft>
              <a:buNone/>
            </a:pPr>
            <a:r>
              <a:rPr b="1" lang="en-US" sz="5000">
                <a:solidFill>
                  <a:schemeClr val="dk1"/>
                </a:solidFill>
                <a:latin typeface="Fredoka"/>
                <a:ea typeface="Fredoka"/>
                <a:cs typeface="Fredoka"/>
                <a:sym typeface="Fredoka"/>
              </a:rPr>
              <a:t>Location: </a:t>
            </a:r>
            <a:r>
              <a:rPr lang="en-US" sz="5000">
                <a:solidFill>
                  <a:schemeClr val="dk1"/>
                </a:solidFill>
                <a:latin typeface="Fredoka"/>
                <a:ea typeface="Fredoka"/>
                <a:cs typeface="Fredoka"/>
                <a:sym typeface="Fredoka"/>
              </a:rPr>
              <a:t>Downtown Core, St. Catharines, ON</a:t>
            </a:r>
            <a:endParaRPr sz="5000">
              <a:solidFill>
                <a:schemeClr val="dk1"/>
              </a:solidFill>
              <a:latin typeface="Fredoka"/>
              <a:ea typeface="Fredoka"/>
              <a:cs typeface="Fredoka"/>
              <a:sym typeface="Fredoka"/>
            </a:endParaRPr>
          </a:p>
          <a:p>
            <a:pPr indent="0" lvl="0" marL="0" rtl="0" algn="l">
              <a:spcBef>
                <a:spcPts val="0"/>
              </a:spcBef>
              <a:spcAft>
                <a:spcPts val="0"/>
              </a:spcAft>
              <a:buNone/>
            </a:pPr>
            <a:r>
              <a:rPr b="1" lang="en-US" sz="5000">
                <a:solidFill>
                  <a:schemeClr val="dk1"/>
                </a:solidFill>
                <a:latin typeface="Fredoka"/>
                <a:ea typeface="Fredoka"/>
                <a:cs typeface="Fredoka"/>
                <a:sym typeface="Fredoka"/>
              </a:rPr>
              <a:t>Location Details:</a:t>
            </a:r>
            <a:r>
              <a:rPr lang="en-US" sz="5000">
                <a:solidFill>
                  <a:schemeClr val="dk1"/>
                </a:solidFill>
                <a:latin typeface="Fredoka"/>
                <a:ea typeface="Fredoka"/>
                <a:cs typeface="Fredoka"/>
                <a:sym typeface="Fredoka"/>
              </a:rPr>
              <a:t> Lots of cultural diversity, low socioeconomic status, many apartment buildings, shelters and mental health/addiction struggles</a:t>
            </a:r>
            <a:endParaRPr sz="5000">
              <a:solidFill>
                <a:schemeClr val="dk1"/>
              </a:solidFill>
              <a:latin typeface="Fredoka"/>
              <a:ea typeface="Fredoka"/>
              <a:cs typeface="Fredoka"/>
              <a:sym typeface="Fredoka"/>
            </a:endParaRPr>
          </a:p>
        </p:txBody>
      </p:sp>
      <p:sp>
        <p:nvSpPr>
          <p:cNvPr id="112" name="Google Shape;112;p2"/>
          <p:cNvSpPr/>
          <p:nvPr/>
        </p:nvSpPr>
        <p:spPr>
          <a:xfrm flipH="1">
            <a:off x="-1303426" y="-421334"/>
            <a:ext cx="4360578" cy="4114800"/>
          </a:xfrm>
          <a:custGeom>
            <a:rect b="b" l="l" r="r" t="t"/>
            <a:pathLst>
              <a:path extrusionOk="0" h="4114800" w="4360578">
                <a:moveTo>
                  <a:pt x="4360578" y="0"/>
                </a:moveTo>
                <a:lnTo>
                  <a:pt x="0" y="0"/>
                </a:lnTo>
                <a:lnTo>
                  <a:pt x="0" y="4114800"/>
                </a:lnTo>
                <a:lnTo>
                  <a:pt x="4360578" y="4114800"/>
                </a:lnTo>
                <a:lnTo>
                  <a:pt x="4360578" y="0"/>
                </a:lnTo>
                <a:close/>
              </a:path>
            </a:pathLst>
          </a:custGeom>
          <a:blipFill rotWithShape="1">
            <a:blip r:embed="rId10">
              <a:alphaModFix/>
            </a:blip>
            <a:stretch>
              <a:fillRect b="0" l="0" r="0" t="0"/>
            </a:stretch>
          </a:blipFill>
          <a:ln>
            <a:noFill/>
          </a:ln>
        </p:spPr>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385" name="Shape 385"/>
        <p:cNvGrpSpPr/>
        <p:nvPr/>
      </p:nvGrpSpPr>
      <p:grpSpPr>
        <a:xfrm>
          <a:off x="0" y="0"/>
          <a:ext cx="0" cy="0"/>
          <a:chOff x="0" y="0"/>
          <a:chExt cx="0" cy="0"/>
        </a:xfrm>
      </p:grpSpPr>
      <p:sp>
        <p:nvSpPr>
          <p:cNvPr id="386" name="Google Shape;386;g3eb2e49c90e_0_108"/>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387" name="Google Shape;387;g3eb2e49c90e_0_108"/>
          <p:cNvSpPr/>
          <p:nvPr/>
        </p:nvSpPr>
        <p:spPr>
          <a:xfrm>
            <a:off x="11472883" y="-6098270"/>
            <a:ext cx="8008012" cy="8066679"/>
          </a:xfrm>
          <a:custGeom>
            <a:rect b="b" l="l" r="r" t="t"/>
            <a:pathLst>
              <a:path extrusionOk="0" h="8066679" w="8008012">
                <a:moveTo>
                  <a:pt x="0" y="0"/>
                </a:moveTo>
                <a:lnTo>
                  <a:pt x="8008012" y="0"/>
                </a:lnTo>
                <a:lnTo>
                  <a:pt x="8008012" y="8066679"/>
                </a:lnTo>
                <a:lnTo>
                  <a:pt x="0" y="8066679"/>
                </a:lnTo>
                <a:lnTo>
                  <a:pt x="0" y="0"/>
                </a:lnTo>
                <a:close/>
              </a:path>
            </a:pathLst>
          </a:custGeom>
          <a:blipFill rotWithShape="1">
            <a:blip r:embed="rId4">
              <a:alphaModFix/>
            </a:blip>
            <a:stretch>
              <a:fillRect b="0" l="0" r="0" t="0"/>
            </a:stretch>
          </a:blipFill>
          <a:ln>
            <a:noFill/>
          </a:ln>
        </p:spPr>
      </p:sp>
      <p:sp>
        <p:nvSpPr>
          <p:cNvPr id="388" name="Google Shape;388;g3eb2e49c90e_0_108"/>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389" name="Google Shape;389;g3eb2e49c90e_0_108"/>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5">
              <a:alphaModFix/>
            </a:blip>
            <a:stretch>
              <a:fillRect b="0" l="0" r="0" t="0"/>
            </a:stretch>
          </a:blipFill>
          <a:ln>
            <a:noFill/>
          </a:ln>
        </p:spPr>
      </p:sp>
      <p:sp>
        <p:nvSpPr>
          <p:cNvPr id="390" name="Google Shape;390;g3eb2e49c90e_0_108"/>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4">
              <a:alphaModFix/>
            </a:blip>
            <a:stretch>
              <a:fillRect b="0" l="0" r="0" t="0"/>
            </a:stretch>
          </a:blipFill>
          <a:ln>
            <a:noFill/>
          </a:ln>
        </p:spPr>
      </p:sp>
      <p:sp>
        <p:nvSpPr>
          <p:cNvPr id="391" name="Google Shape;391;g3eb2e49c90e_0_108"/>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392" name="Google Shape;392;g3eb2e49c90e_0_108"/>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sp>
        <p:nvSpPr>
          <p:cNvPr id="393" name="Google Shape;393;g3eb2e49c90e_0_108"/>
          <p:cNvSpPr/>
          <p:nvPr/>
        </p:nvSpPr>
        <p:spPr>
          <a:xfrm>
            <a:off x="15927613" y="625330"/>
            <a:ext cx="1602277" cy="1975903"/>
          </a:xfrm>
          <a:custGeom>
            <a:rect b="b" l="l" r="r" t="t"/>
            <a:pathLst>
              <a:path extrusionOk="0" h="1975903" w="1602277">
                <a:moveTo>
                  <a:pt x="0" y="0"/>
                </a:moveTo>
                <a:lnTo>
                  <a:pt x="1602277" y="0"/>
                </a:lnTo>
                <a:lnTo>
                  <a:pt x="1602277" y="1975903"/>
                </a:lnTo>
                <a:lnTo>
                  <a:pt x="0" y="1975903"/>
                </a:lnTo>
                <a:lnTo>
                  <a:pt x="0" y="0"/>
                </a:lnTo>
                <a:close/>
              </a:path>
            </a:pathLst>
          </a:custGeom>
          <a:blipFill rotWithShape="1">
            <a:blip r:embed="rId7">
              <a:alphaModFix/>
            </a:blip>
            <a:stretch>
              <a:fillRect b="0" l="0" r="0" t="0"/>
            </a:stretch>
          </a:blipFill>
          <a:ln>
            <a:noFill/>
          </a:ln>
        </p:spPr>
      </p:sp>
      <p:pic>
        <p:nvPicPr>
          <p:cNvPr id="394" name="Google Shape;394;g3eb2e49c90e_0_108" title="IMG_0687.HEIC"/>
          <p:cNvPicPr preferRelativeResize="0"/>
          <p:nvPr/>
        </p:nvPicPr>
        <p:blipFill rotWithShape="1">
          <a:blip r:embed="rId8">
            <a:alphaModFix/>
          </a:blip>
          <a:srcRect b="0" l="22958" r="0" t="40227"/>
          <a:stretch/>
        </p:blipFill>
        <p:spPr>
          <a:xfrm>
            <a:off x="11488896" y="4291500"/>
            <a:ext cx="5927204" cy="5329524"/>
          </a:xfrm>
          <a:prstGeom prst="rect">
            <a:avLst/>
          </a:prstGeom>
          <a:noFill/>
          <a:ln>
            <a:noFill/>
          </a:ln>
        </p:spPr>
      </p:pic>
      <p:pic>
        <p:nvPicPr>
          <p:cNvPr id="395" name="Google Shape;395;g3eb2e49c90e_0_108" title="IMG_0940.HEIC"/>
          <p:cNvPicPr preferRelativeResize="0"/>
          <p:nvPr/>
        </p:nvPicPr>
        <p:blipFill rotWithShape="1">
          <a:blip r:embed="rId9">
            <a:alphaModFix/>
          </a:blip>
          <a:srcRect b="0" l="16710" r="16423" t="33387"/>
          <a:stretch/>
        </p:blipFill>
        <p:spPr>
          <a:xfrm>
            <a:off x="6129875" y="2213700"/>
            <a:ext cx="5782374" cy="6852399"/>
          </a:xfrm>
          <a:prstGeom prst="rect">
            <a:avLst/>
          </a:prstGeom>
          <a:noFill/>
          <a:ln>
            <a:noFill/>
          </a:ln>
        </p:spPr>
      </p:pic>
      <p:sp>
        <p:nvSpPr>
          <p:cNvPr id="396" name="Google Shape;396;g3eb2e49c90e_0_108"/>
          <p:cNvSpPr txBox="1"/>
          <p:nvPr/>
        </p:nvSpPr>
        <p:spPr>
          <a:xfrm>
            <a:off x="2618425" y="0"/>
            <a:ext cx="13309200" cy="27090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Clr>
                <a:schemeClr val="dk1"/>
              </a:buClr>
              <a:buSzPts val="1100"/>
              <a:buFont typeface="Arial"/>
              <a:buNone/>
            </a:pPr>
            <a:r>
              <a:rPr lang="en-US" sz="7500">
                <a:solidFill>
                  <a:schemeClr val="accent6"/>
                </a:solidFill>
                <a:latin typeface="Archivo Black"/>
                <a:ea typeface="Archivo Black"/>
                <a:cs typeface="Archivo Black"/>
                <a:sym typeface="Archivo Black"/>
              </a:rPr>
              <a:t>We try to have some fun as well!</a:t>
            </a:r>
            <a:endParaRPr sz="7500">
              <a:solidFill>
                <a:schemeClr val="accent6"/>
              </a:solidFill>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pic>
        <p:nvPicPr>
          <p:cNvPr id="397" name="Google Shape;397;g3eb2e49c90e_0_108" title="IMG_0683.HEIC"/>
          <p:cNvPicPr preferRelativeResize="0"/>
          <p:nvPr/>
        </p:nvPicPr>
        <p:blipFill rotWithShape="1">
          <a:blip r:embed="rId10">
            <a:alphaModFix/>
          </a:blip>
          <a:srcRect b="0" l="13853" r="0" t="21581"/>
          <a:stretch/>
        </p:blipFill>
        <p:spPr>
          <a:xfrm>
            <a:off x="437051" y="1100854"/>
            <a:ext cx="4621527" cy="5004019"/>
          </a:xfrm>
          <a:prstGeom prst="rect">
            <a:avLst/>
          </a:prstGeom>
          <a:noFill/>
          <a:ln>
            <a:noFill/>
          </a:ln>
        </p:spPr>
      </p:pic>
      <p:pic>
        <p:nvPicPr>
          <p:cNvPr id="398" name="Google Shape;398;g3eb2e49c90e_0_108" title="IMG_0941.HEIC"/>
          <p:cNvPicPr preferRelativeResize="0"/>
          <p:nvPr/>
        </p:nvPicPr>
        <p:blipFill rotWithShape="1">
          <a:blip r:embed="rId11">
            <a:alphaModFix/>
          </a:blip>
          <a:srcRect b="0" l="20311" r="17060" t="23518"/>
          <a:stretch/>
        </p:blipFill>
        <p:spPr>
          <a:xfrm>
            <a:off x="4166646" y="4639703"/>
            <a:ext cx="3553674" cy="5329521"/>
          </a:xfrm>
          <a:prstGeom prst="rect">
            <a:avLst/>
          </a:prstGeom>
          <a:noFill/>
          <a:ln>
            <a:noFill/>
          </a:ln>
        </p:spPr>
      </p:pic>
      <p:sp>
        <p:nvSpPr>
          <p:cNvPr id="399" name="Google Shape;399;g3eb2e49c90e_0_108"/>
          <p:cNvSpPr/>
          <p:nvPr/>
        </p:nvSpPr>
        <p:spPr>
          <a:xfrm>
            <a:off x="14740812" y="7074648"/>
            <a:ext cx="2948228" cy="2530602"/>
          </a:xfrm>
          <a:custGeom>
            <a:rect b="b" l="l" r="r" t="t"/>
            <a:pathLst>
              <a:path extrusionOk="0" h="4114800" w="3816477">
                <a:moveTo>
                  <a:pt x="0" y="0"/>
                </a:moveTo>
                <a:lnTo>
                  <a:pt x="3816477" y="0"/>
                </a:lnTo>
                <a:lnTo>
                  <a:pt x="3816477" y="4114800"/>
                </a:lnTo>
                <a:lnTo>
                  <a:pt x="0" y="4114800"/>
                </a:lnTo>
                <a:lnTo>
                  <a:pt x="0" y="0"/>
                </a:lnTo>
                <a:close/>
              </a:path>
            </a:pathLst>
          </a:custGeom>
          <a:blipFill rotWithShape="1">
            <a:blip r:embed="rId12">
              <a:alphaModFix/>
            </a:blip>
            <a:stretch>
              <a:fillRect b="0" l="0" r="0" t="0"/>
            </a:stretch>
          </a:blipFill>
          <a:ln>
            <a:noFill/>
          </a:ln>
        </p:spPr>
      </p:sp>
      <p:sp>
        <p:nvSpPr>
          <p:cNvPr id="400" name="Google Shape;400;g3eb2e49c90e_0_108"/>
          <p:cNvSpPr/>
          <p:nvPr/>
        </p:nvSpPr>
        <p:spPr>
          <a:xfrm rot="-1039223">
            <a:off x="579486" y="5586764"/>
            <a:ext cx="2440149" cy="4115893"/>
          </a:xfrm>
          <a:custGeom>
            <a:rect b="b" l="l" r="r" t="t"/>
            <a:pathLst>
              <a:path extrusionOk="0" h="4114800" w="2401547">
                <a:moveTo>
                  <a:pt x="0" y="0"/>
                </a:moveTo>
                <a:lnTo>
                  <a:pt x="2401546" y="0"/>
                </a:lnTo>
                <a:lnTo>
                  <a:pt x="2401546" y="4114800"/>
                </a:lnTo>
                <a:lnTo>
                  <a:pt x="0" y="4114800"/>
                </a:lnTo>
                <a:lnTo>
                  <a:pt x="0" y="0"/>
                </a:lnTo>
                <a:close/>
              </a:path>
            </a:pathLst>
          </a:custGeom>
          <a:blipFill rotWithShape="1">
            <a:blip r:embed="rId13">
              <a:alphaModFix/>
            </a:blip>
            <a:stretch>
              <a:fillRect b="0" l="0" r="0" t="0"/>
            </a:stretch>
          </a:blipFill>
          <a:ln>
            <a:noFill/>
          </a:ln>
        </p:spPr>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404" name="Shape 404"/>
        <p:cNvGrpSpPr/>
        <p:nvPr/>
      </p:nvGrpSpPr>
      <p:grpSpPr>
        <a:xfrm>
          <a:off x="0" y="0"/>
          <a:ext cx="0" cy="0"/>
          <a:chOff x="0" y="0"/>
          <a:chExt cx="0" cy="0"/>
        </a:xfrm>
      </p:grpSpPr>
      <p:sp>
        <p:nvSpPr>
          <p:cNvPr id="405" name="Google Shape;405;p9"/>
          <p:cNvSpPr/>
          <p:nvPr/>
        </p:nvSpPr>
        <p:spPr>
          <a:xfrm rot="-10278110">
            <a:off x="-3556871" y="-1548825"/>
            <a:ext cx="5448515" cy="7034468"/>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406" name="Google Shape;406;p9"/>
          <p:cNvSpPr/>
          <p:nvPr/>
        </p:nvSpPr>
        <p:spPr>
          <a:xfrm>
            <a:off x="11472883" y="-6098270"/>
            <a:ext cx="8008012" cy="8066679"/>
          </a:xfrm>
          <a:custGeom>
            <a:rect b="b" l="l" r="r" t="t"/>
            <a:pathLst>
              <a:path extrusionOk="0" h="8066679" w="8008012">
                <a:moveTo>
                  <a:pt x="0" y="0"/>
                </a:moveTo>
                <a:lnTo>
                  <a:pt x="8008012" y="0"/>
                </a:lnTo>
                <a:lnTo>
                  <a:pt x="8008012" y="8066679"/>
                </a:lnTo>
                <a:lnTo>
                  <a:pt x="0" y="8066679"/>
                </a:lnTo>
                <a:lnTo>
                  <a:pt x="0" y="0"/>
                </a:lnTo>
                <a:close/>
              </a:path>
            </a:pathLst>
          </a:custGeom>
          <a:blipFill rotWithShape="1">
            <a:blip r:embed="rId4">
              <a:alphaModFix/>
            </a:blip>
            <a:stretch>
              <a:fillRect b="0" l="0" r="0" t="0"/>
            </a:stretch>
          </a:blipFill>
          <a:ln>
            <a:noFill/>
          </a:ln>
        </p:spPr>
      </p:sp>
      <p:sp>
        <p:nvSpPr>
          <p:cNvPr id="407" name="Google Shape;407;p9"/>
          <p:cNvSpPr/>
          <p:nvPr/>
        </p:nvSpPr>
        <p:spPr>
          <a:xfrm rot="4727643">
            <a:off x="13830627" y="7214419"/>
            <a:ext cx="4759707" cy="6145162"/>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408" name="Google Shape;408;p9"/>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5">
              <a:alphaModFix/>
            </a:blip>
            <a:stretch>
              <a:fillRect b="0" l="0" r="0" t="0"/>
            </a:stretch>
          </a:blipFill>
          <a:ln>
            <a:noFill/>
          </a:ln>
        </p:spPr>
      </p:sp>
      <p:sp>
        <p:nvSpPr>
          <p:cNvPr id="409" name="Google Shape;409;p9"/>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4">
              <a:alphaModFix/>
            </a:blip>
            <a:stretch>
              <a:fillRect b="0" l="0" r="0" t="0"/>
            </a:stretch>
          </a:blipFill>
          <a:ln>
            <a:noFill/>
          </a:ln>
        </p:spPr>
      </p:sp>
      <p:sp>
        <p:nvSpPr>
          <p:cNvPr id="410" name="Google Shape;410;p9"/>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411" name="Google Shape;411;p9"/>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grpSp>
        <p:nvGrpSpPr>
          <p:cNvPr id="412" name="Google Shape;412;p9"/>
          <p:cNvGrpSpPr/>
          <p:nvPr/>
        </p:nvGrpSpPr>
        <p:grpSpPr>
          <a:xfrm>
            <a:off x="2313116" y="1493925"/>
            <a:ext cx="13337518" cy="7444225"/>
            <a:chOff x="0" y="-47625"/>
            <a:chExt cx="1833109" cy="860425"/>
          </a:xfrm>
        </p:grpSpPr>
        <p:sp>
          <p:nvSpPr>
            <p:cNvPr id="413" name="Google Shape;413;p9"/>
            <p:cNvSpPr/>
            <p:nvPr/>
          </p:nvSpPr>
          <p:spPr>
            <a:xfrm>
              <a:off x="0" y="0"/>
              <a:ext cx="1833109" cy="812800"/>
            </a:xfrm>
            <a:custGeom>
              <a:rect b="b" l="l" r="r" t="t"/>
              <a:pathLst>
                <a:path extrusionOk="0" h="812800" w="1833109">
                  <a:moveTo>
                    <a:pt x="0" y="0"/>
                  </a:moveTo>
                  <a:lnTo>
                    <a:pt x="1833109" y="0"/>
                  </a:lnTo>
                  <a:lnTo>
                    <a:pt x="1833109" y="812800"/>
                  </a:lnTo>
                  <a:lnTo>
                    <a:pt x="0" y="812800"/>
                  </a:lnTo>
                  <a:close/>
                </a:path>
              </a:pathLst>
            </a:custGeom>
            <a:solidFill>
              <a:srgbClr val="FFF5E6"/>
            </a:solidFill>
            <a:ln>
              <a:noFill/>
            </a:ln>
          </p:spPr>
        </p:sp>
        <p:sp>
          <p:nvSpPr>
            <p:cNvPr id="414" name="Google Shape;414;p9"/>
            <p:cNvSpPr txBox="1"/>
            <p:nvPr/>
          </p:nvSpPr>
          <p:spPr>
            <a:xfrm>
              <a:off x="0" y="-47625"/>
              <a:ext cx="1833109" cy="860425"/>
            </a:xfrm>
            <a:prstGeom prst="rect">
              <a:avLst/>
            </a:prstGeom>
            <a:noFill/>
            <a:ln>
              <a:noFill/>
            </a:ln>
          </p:spPr>
          <p:txBody>
            <a:bodyPr anchorCtr="0" anchor="ctr" bIns="115750" lIns="115750" spcFirstLastPara="1" rIns="115750" wrap="square" tIns="115750">
              <a:noAutofit/>
            </a:bodyPr>
            <a:lstStyle/>
            <a:p>
              <a:pPr indent="0" lvl="0" marL="0" marR="0" rtl="0" algn="ctr">
                <a:lnSpc>
                  <a:spcPct val="147722"/>
                </a:lnSpc>
                <a:spcBef>
                  <a:spcPts val="0"/>
                </a:spcBef>
                <a:spcAft>
                  <a:spcPts val="0"/>
                </a:spcAft>
                <a:buNone/>
              </a:pPr>
              <a:r>
                <a:t/>
              </a:r>
              <a:endParaRPr b="0" i="0" sz="4102" u="none" cap="none" strike="noStrike">
                <a:solidFill>
                  <a:schemeClr val="dk1"/>
                </a:solidFill>
                <a:latin typeface="Calibri"/>
                <a:ea typeface="Calibri"/>
                <a:cs typeface="Calibri"/>
                <a:sym typeface="Calibri"/>
              </a:endParaRPr>
            </a:p>
          </p:txBody>
        </p:sp>
      </p:grpSp>
      <p:sp>
        <p:nvSpPr>
          <p:cNvPr id="415" name="Google Shape;415;p9"/>
          <p:cNvSpPr/>
          <p:nvPr/>
        </p:nvSpPr>
        <p:spPr>
          <a:xfrm>
            <a:off x="15290704" y="-69692"/>
            <a:ext cx="2674133" cy="3785616"/>
          </a:xfrm>
          <a:custGeom>
            <a:rect b="b" l="l" r="r" t="t"/>
            <a:pathLst>
              <a:path extrusionOk="0" h="4114800" w="3164655">
                <a:moveTo>
                  <a:pt x="0" y="0"/>
                </a:moveTo>
                <a:lnTo>
                  <a:pt x="3164656" y="0"/>
                </a:lnTo>
                <a:lnTo>
                  <a:pt x="3164656" y="4114800"/>
                </a:lnTo>
                <a:lnTo>
                  <a:pt x="0" y="4114800"/>
                </a:lnTo>
                <a:lnTo>
                  <a:pt x="0" y="0"/>
                </a:lnTo>
                <a:close/>
              </a:path>
            </a:pathLst>
          </a:custGeom>
          <a:blipFill rotWithShape="1">
            <a:blip r:embed="rId7">
              <a:alphaModFix/>
            </a:blip>
            <a:stretch>
              <a:fillRect b="0" l="0" r="0" t="0"/>
            </a:stretch>
          </a:blipFill>
          <a:ln>
            <a:noFill/>
          </a:ln>
        </p:spPr>
      </p:sp>
      <p:sp>
        <p:nvSpPr>
          <p:cNvPr id="416" name="Google Shape;416;p9"/>
          <p:cNvSpPr/>
          <p:nvPr/>
        </p:nvSpPr>
        <p:spPr>
          <a:xfrm>
            <a:off x="237602" y="337925"/>
            <a:ext cx="2672974" cy="3260979"/>
          </a:xfrm>
          <a:custGeom>
            <a:rect b="b" l="l" r="r" t="t"/>
            <a:pathLst>
              <a:path extrusionOk="0" h="4114800" w="3471395">
                <a:moveTo>
                  <a:pt x="0" y="0"/>
                </a:moveTo>
                <a:lnTo>
                  <a:pt x="3471395" y="0"/>
                </a:lnTo>
                <a:lnTo>
                  <a:pt x="3471395" y="4114800"/>
                </a:lnTo>
                <a:lnTo>
                  <a:pt x="0" y="4114800"/>
                </a:lnTo>
                <a:lnTo>
                  <a:pt x="0" y="0"/>
                </a:lnTo>
                <a:close/>
              </a:path>
            </a:pathLst>
          </a:custGeom>
          <a:blipFill rotWithShape="1">
            <a:blip r:embed="rId8">
              <a:alphaModFix/>
            </a:blip>
            <a:stretch>
              <a:fillRect b="0" l="0" r="0" t="0"/>
            </a:stretch>
          </a:blipFill>
          <a:ln>
            <a:noFill/>
          </a:ln>
        </p:spPr>
      </p:sp>
      <p:sp>
        <p:nvSpPr>
          <p:cNvPr id="417" name="Google Shape;417;p9"/>
          <p:cNvSpPr/>
          <p:nvPr/>
        </p:nvSpPr>
        <p:spPr>
          <a:xfrm flipH="1">
            <a:off x="-308948" y="5374458"/>
            <a:ext cx="2675297" cy="2868252"/>
          </a:xfrm>
          <a:custGeom>
            <a:rect b="b" l="l" r="r" t="t"/>
            <a:pathLst>
              <a:path extrusionOk="0" h="2868252" w="2675297">
                <a:moveTo>
                  <a:pt x="2675296" y="0"/>
                </a:moveTo>
                <a:lnTo>
                  <a:pt x="0" y="0"/>
                </a:lnTo>
                <a:lnTo>
                  <a:pt x="0" y="2868252"/>
                </a:lnTo>
                <a:lnTo>
                  <a:pt x="2675296" y="2868252"/>
                </a:lnTo>
                <a:lnTo>
                  <a:pt x="2675296" y="0"/>
                </a:lnTo>
                <a:close/>
              </a:path>
            </a:pathLst>
          </a:custGeom>
          <a:blipFill rotWithShape="1">
            <a:blip r:embed="rId9">
              <a:alphaModFix/>
            </a:blip>
            <a:stretch>
              <a:fillRect b="0" l="0" r="0" t="0"/>
            </a:stretch>
          </a:blipFill>
          <a:ln>
            <a:noFill/>
          </a:ln>
        </p:spPr>
      </p:sp>
      <p:sp>
        <p:nvSpPr>
          <p:cNvPr id="418" name="Google Shape;418;p9"/>
          <p:cNvSpPr txBox="1"/>
          <p:nvPr/>
        </p:nvSpPr>
        <p:spPr>
          <a:xfrm>
            <a:off x="2820637" y="2896639"/>
            <a:ext cx="12409500" cy="51717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1200"/>
              </a:spcBef>
              <a:spcAft>
                <a:spcPts val="0"/>
              </a:spcAft>
              <a:buClr>
                <a:schemeClr val="dk1"/>
              </a:buClr>
              <a:buSzPts val="1100"/>
              <a:buFont typeface="Arial"/>
              <a:buNone/>
            </a:pPr>
            <a:r>
              <a:rPr b="1" lang="en-US" sz="3000">
                <a:solidFill>
                  <a:schemeClr val="dk1"/>
                </a:solidFill>
                <a:latin typeface="Fredoka"/>
                <a:ea typeface="Fredoka"/>
                <a:cs typeface="Fredoka"/>
                <a:sym typeface="Fredoka"/>
              </a:rPr>
              <a:t>“I just wanted to share how much our family loves the School Produce Market! My daughter gets so excited when she comes home from school with her bag. She’s always curious to see what’s inside and loves helping decide how we’re going to prepare the different foods.</a:t>
            </a:r>
            <a:endParaRPr b="1" sz="3000">
              <a:solidFill>
                <a:schemeClr val="dk1"/>
              </a:solidFill>
              <a:latin typeface="Fredoka"/>
              <a:ea typeface="Fredoka"/>
              <a:cs typeface="Fredoka"/>
              <a:sym typeface="Fredoka"/>
            </a:endParaRPr>
          </a:p>
          <a:p>
            <a:pPr indent="0" lvl="0" marL="0" rtl="0" algn="l">
              <a:lnSpc>
                <a:spcPct val="115000"/>
              </a:lnSpc>
              <a:spcBef>
                <a:spcPts val="1200"/>
              </a:spcBef>
              <a:spcAft>
                <a:spcPts val="0"/>
              </a:spcAft>
              <a:buClr>
                <a:schemeClr val="dk1"/>
              </a:buClr>
              <a:buSzPts val="1100"/>
              <a:buFont typeface="Arial"/>
              <a:buNone/>
            </a:pPr>
            <a:r>
              <a:rPr b="1" lang="en-US" sz="3000">
                <a:solidFill>
                  <a:schemeClr val="dk1"/>
                </a:solidFill>
                <a:latin typeface="Fredoka"/>
                <a:ea typeface="Fredoka"/>
                <a:cs typeface="Fredoka"/>
                <a:sym typeface="Fredoka"/>
              </a:rPr>
              <a:t>We appreciate how it encourages her to try new fruits and vegetables that she might otherwise be disinterested in. </a:t>
            </a:r>
            <a:endParaRPr b="1" sz="3000">
              <a:solidFill>
                <a:schemeClr val="dk1"/>
              </a:solidFill>
              <a:latin typeface="Fredoka"/>
              <a:ea typeface="Fredoka"/>
              <a:cs typeface="Fredoka"/>
              <a:sym typeface="Fredoka"/>
            </a:endParaRPr>
          </a:p>
          <a:p>
            <a:pPr indent="0" lvl="0" marL="0" rtl="0" algn="l">
              <a:lnSpc>
                <a:spcPct val="115000"/>
              </a:lnSpc>
              <a:spcBef>
                <a:spcPts val="1200"/>
              </a:spcBef>
              <a:spcAft>
                <a:spcPts val="0"/>
              </a:spcAft>
              <a:buClr>
                <a:schemeClr val="dk1"/>
              </a:buClr>
              <a:buSzPts val="1100"/>
              <a:buFont typeface="Arial"/>
              <a:buNone/>
            </a:pPr>
            <a:r>
              <a:rPr b="1" lang="en-US" sz="3000">
                <a:solidFill>
                  <a:schemeClr val="dk1"/>
                </a:solidFill>
                <a:latin typeface="Fredoka"/>
                <a:ea typeface="Fredoka"/>
                <a:cs typeface="Fredoka"/>
                <a:sym typeface="Fredoka"/>
              </a:rPr>
              <a:t>It has sparked so much curiosity about food and has created some really fun family moments in the kitchen. We truly enjoy it so much!”</a:t>
            </a:r>
            <a:endParaRPr b="1" sz="3000">
              <a:solidFill>
                <a:schemeClr val="dk1"/>
              </a:solidFill>
              <a:latin typeface="Fredoka"/>
              <a:ea typeface="Fredoka"/>
              <a:cs typeface="Fredoka"/>
              <a:sym typeface="Fredoka"/>
            </a:endParaRPr>
          </a:p>
          <a:p>
            <a:pPr indent="457200" lvl="0" marL="7315200" marR="0" rtl="0" algn="l">
              <a:lnSpc>
                <a:spcPct val="130000"/>
              </a:lnSpc>
              <a:spcBef>
                <a:spcPts val="1200"/>
              </a:spcBef>
              <a:spcAft>
                <a:spcPts val="0"/>
              </a:spcAft>
              <a:buNone/>
            </a:pPr>
            <a:r>
              <a:rPr lang="en-US" sz="3000">
                <a:solidFill>
                  <a:schemeClr val="dk1"/>
                </a:solidFill>
                <a:latin typeface="Fredoka"/>
                <a:ea typeface="Fredoka"/>
                <a:cs typeface="Fredoka"/>
                <a:sym typeface="Fredoka"/>
              </a:rPr>
              <a:t>-Kindergarten Mom</a:t>
            </a:r>
            <a:endParaRPr sz="3000">
              <a:latin typeface="Fredoka"/>
              <a:ea typeface="Fredoka"/>
              <a:cs typeface="Fredoka"/>
              <a:sym typeface="Fredoka"/>
            </a:endParaRPr>
          </a:p>
        </p:txBody>
      </p:sp>
      <p:sp>
        <p:nvSpPr>
          <p:cNvPr id="419" name="Google Shape;419;p9"/>
          <p:cNvSpPr/>
          <p:nvPr/>
        </p:nvSpPr>
        <p:spPr>
          <a:xfrm>
            <a:off x="14866592" y="7123905"/>
            <a:ext cx="2938687" cy="2870073"/>
          </a:xfrm>
          <a:custGeom>
            <a:rect b="b" l="l" r="r" t="t"/>
            <a:pathLst>
              <a:path extrusionOk="0" h="4114800" w="3816477">
                <a:moveTo>
                  <a:pt x="0" y="0"/>
                </a:moveTo>
                <a:lnTo>
                  <a:pt x="3816477" y="0"/>
                </a:lnTo>
                <a:lnTo>
                  <a:pt x="3816477" y="4114800"/>
                </a:lnTo>
                <a:lnTo>
                  <a:pt x="0" y="4114800"/>
                </a:lnTo>
                <a:lnTo>
                  <a:pt x="0" y="0"/>
                </a:lnTo>
                <a:close/>
              </a:path>
            </a:pathLst>
          </a:custGeom>
          <a:blipFill rotWithShape="1">
            <a:blip r:embed="rId10">
              <a:alphaModFix/>
            </a:blip>
            <a:stretch>
              <a:fillRect b="0" l="0" r="0" t="0"/>
            </a:stretch>
          </a:blipFill>
          <a:ln>
            <a:noFill/>
          </a:ln>
        </p:spPr>
      </p:sp>
      <p:sp>
        <p:nvSpPr>
          <p:cNvPr id="420" name="Google Shape;420;p9"/>
          <p:cNvSpPr txBox="1"/>
          <p:nvPr/>
        </p:nvSpPr>
        <p:spPr>
          <a:xfrm>
            <a:off x="3506550" y="174356"/>
            <a:ext cx="11274900" cy="12006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The Impact</a:t>
            </a:r>
            <a:endParaRPr sz="7500">
              <a:solidFill>
                <a:schemeClr val="accent6"/>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424" name="Shape 424"/>
        <p:cNvGrpSpPr/>
        <p:nvPr/>
      </p:nvGrpSpPr>
      <p:grpSpPr>
        <a:xfrm>
          <a:off x="0" y="0"/>
          <a:ext cx="0" cy="0"/>
          <a:chOff x="0" y="0"/>
          <a:chExt cx="0" cy="0"/>
        </a:xfrm>
      </p:grpSpPr>
      <p:sp>
        <p:nvSpPr>
          <p:cNvPr id="425" name="Google Shape;425;g3f14f449899_0_70"/>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426" name="Google Shape;426;g3f14f449899_0_70"/>
          <p:cNvSpPr/>
          <p:nvPr/>
        </p:nvSpPr>
        <p:spPr>
          <a:xfrm>
            <a:off x="11472883" y="-6098270"/>
            <a:ext cx="8008012" cy="8066679"/>
          </a:xfrm>
          <a:custGeom>
            <a:rect b="b" l="l" r="r" t="t"/>
            <a:pathLst>
              <a:path extrusionOk="0" h="8066679" w="8008012">
                <a:moveTo>
                  <a:pt x="0" y="0"/>
                </a:moveTo>
                <a:lnTo>
                  <a:pt x="8008012" y="0"/>
                </a:lnTo>
                <a:lnTo>
                  <a:pt x="8008012" y="8066679"/>
                </a:lnTo>
                <a:lnTo>
                  <a:pt x="0" y="8066679"/>
                </a:lnTo>
                <a:lnTo>
                  <a:pt x="0" y="0"/>
                </a:lnTo>
                <a:close/>
              </a:path>
            </a:pathLst>
          </a:custGeom>
          <a:blipFill rotWithShape="1">
            <a:blip r:embed="rId4">
              <a:alphaModFix/>
            </a:blip>
            <a:stretch>
              <a:fillRect b="0" l="0" r="0" t="0"/>
            </a:stretch>
          </a:blipFill>
          <a:ln>
            <a:noFill/>
          </a:ln>
        </p:spPr>
      </p:sp>
      <p:sp>
        <p:nvSpPr>
          <p:cNvPr id="427" name="Google Shape;427;g3f14f449899_0_70"/>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428" name="Google Shape;428;g3f14f449899_0_70"/>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5">
              <a:alphaModFix/>
            </a:blip>
            <a:stretch>
              <a:fillRect b="0" l="0" r="0" t="0"/>
            </a:stretch>
          </a:blipFill>
          <a:ln>
            <a:noFill/>
          </a:ln>
        </p:spPr>
      </p:sp>
      <p:sp>
        <p:nvSpPr>
          <p:cNvPr id="429" name="Google Shape;429;g3f14f449899_0_70"/>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4">
              <a:alphaModFix/>
            </a:blip>
            <a:stretch>
              <a:fillRect b="0" l="0" r="0" t="0"/>
            </a:stretch>
          </a:blipFill>
          <a:ln>
            <a:noFill/>
          </a:ln>
        </p:spPr>
      </p:sp>
      <p:sp>
        <p:nvSpPr>
          <p:cNvPr id="430" name="Google Shape;430;g3f14f449899_0_70"/>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431" name="Google Shape;431;g3f14f449899_0_70"/>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grpSp>
        <p:nvGrpSpPr>
          <p:cNvPr id="432" name="Google Shape;432;g3f14f449899_0_70"/>
          <p:cNvGrpSpPr/>
          <p:nvPr/>
        </p:nvGrpSpPr>
        <p:grpSpPr>
          <a:xfrm>
            <a:off x="2313125" y="2226219"/>
            <a:ext cx="13337518" cy="5862850"/>
            <a:chOff x="0" y="-47625"/>
            <a:chExt cx="1833109" cy="860425"/>
          </a:xfrm>
        </p:grpSpPr>
        <p:sp>
          <p:nvSpPr>
            <p:cNvPr id="433" name="Google Shape;433;g3f14f449899_0_70"/>
            <p:cNvSpPr/>
            <p:nvPr/>
          </p:nvSpPr>
          <p:spPr>
            <a:xfrm>
              <a:off x="0" y="0"/>
              <a:ext cx="1833109" cy="812800"/>
            </a:xfrm>
            <a:custGeom>
              <a:rect b="b" l="l" r="r" t="t"/>
              <a:pathLst>
                <a:path extrusionOk="0" h="812800" w="1833109">
                  <a:moveTo>
                    <a:pt x="0" y="0"/>
                  </a:moveTo>
                  <a:lnTo>
                    <a:pt x="1833109" y="0"/>
                  </a:lnTo>
                  <a:lnTo>
                    <a:pt x="1833109" y="812800"/>
                  </a:lnTo>
                  <a:lnTo>
                    <a:pt x="0" y="812800"/>
                  </a:lnTo>
                  <a:close/>
                </a:path>
              </a:pathLst>
            </a:custGeom>
            <a:solidFill>
              <a:srgbClr val="FFF5E6"/>
            </a:solidFill>
            <a:ln>
              <a:noFill/>
            </a:ln>
          </p:spPr>
        </p:sp>
        <p:sp>
          <p:nvSpPr>
            <p:cNvPr id="434" name="Google Shape;434;g3f14f449899_0_70"/>
            <p:cNvSpPr txBox="1"/>
            <p:nvPr/>
          </p:nvSpPr>
          <p:spPr>
            <a:xfrm>
              <a:off x="0" y="-47625"/>
              <a:ext cx="1833000" cy="860400"/>
            </a:xfrm>
            <a:prstGeom prst="rect">
              <a:avLst/>
            </a:prstGeom>
            <a:noFill/>
            <a:ln>
              <a:noFill/>
            </a:ln>
          </p:spPr>
          <p:txBody>
            <a:bodyPr anchorCtr="0" anchor="ctr" bIns="115750" lIns="115750" spcFirstLastPara="1" rIns="115750" wrap="square" tIns="115750">
              <a:noAutofit/>
            </a:bodyPr>
            <a:lstStyle/>
            <a:p>
              <a:pPr indent="0" lvl="0" marL="0" marR="0" rtl="0" algn="ctr">
                <a:lnSpc>
                  <a:spcPct val="147722"/>
                </a:lnSpc>
                <a:spcBef>
                  <a:spcPts val="0"/>
                </a:spcBef>
                <a:spcAft>
                  <a:spcPts val="0"/>
                </a:spcAft>
                <a:buNone/>
              </a:pPr>
              <a:r>
                <a:t/>
              </a:r>
              <a:endParaRPr b="0" i="0" sz="4102" u="none" cap="none" strike="noStrike">
                <a:solidFill>
                  <a:schemeClr val="dk1"/>
                </a:solidFill>
                <a:latin typeface="Calibri"/>
                <a:ea typeface="Calibri"/>
                <a:cs typeface="Calibri"/>
                <a:sym typeface="Calibri"/>
              </a:endParaRPr>
            </a:p>
          </p:txBody>
        </p:sp>
      </p:grpSp>
      <p:sp>
        <p:nvSpPr>
          <p:cNvPr id="435" name="Google Shape;435;g3f14f449899_0_70"/>
          <p:cNvSpPr/>
          <p:nvPr/>
        </p:nvSpPr>
        <p:spPr>
          <a:xfrm>
            <a:off x="15290704" y="-69692"/>
            <a:ext cx="2674133" cy="3785616"/>
          </a:xfrm>
          <a:custGeom>
            <a:rect b="b" l="l" r="r" t="t"/>
            <a:pathLst>
              <a:path extrusionOk="0" h="4114800" w="3164655">
                <a:moveTo>
                  <a:pt x="0" y="0"/>
                </a:moveTo>
                <a:lnTo>
                  <a:pt x="3164656" y="0"/>
                </a:lnTo>
                <a:lnTo>
                  <a:pt x="3164656" y="4114800"/>
                </a:lnTo>
                <a:lnTo>
                  <a:pt x="0" y="4114800"/>
                </a:lnTo>
                <a:lnTo>
                  <a:pt x="0" y="0"/>
                </a:lnTo>
                <a:close/>
              </a:path>
            </a:pathLst>
          </a:custGeom>
          <a:blipFill rotWithShape="1">
            <a:blip r:embed="rId7">
              <a:alphaModFix/>
            </a:blip>
            <a:stretch>
              <a:fillRect b="0" l="0" r="0" t="0"/>
            </a:stretch>
          </a:blipFill>
          <a:ln>
            <a:noFill/>
          </a:ln>
        </p:spPr>
      </p:sp>
      <p:sp>
        <p:nvSpPr>
          <p:cNvPr id="436" name="Google Shape;436;g3f14f449899_0_70"/>
          <p:cNvSpPr/>
          <p:nvPr/>
        </p:nvSpPr>
        <p:spPr>
          <a:xfrm>
            <a:off x="237602" y="337925"/>
            <a:ext cx="2672974" cy="3260979"/>
          </a:xfrm>
          <a:custGeom>
            <a:rect b="b" l="l" r="r" t="t"/>
            <a:pathLst>
              <a:path extrusionOk="0" h="4114800" w="3471395">
                <a:moveTo>
                  <a:pt x="0" y="0"/>
                </a:moveTo>
                <a:lnTo>
                  <a:pt x="3471395" y="0"/>
                </a:lnTo>
                <a:lnTo>
                  <a:pt x="3471395" y="4114800"/>
                </a:lnTo>
                <a:lnTo>
                  <a:pt x="0" y="4114800"/>
                </a:lnTo>
                <a:lnTo>
                  <a:pt x="0" y="0"/>
                </a:lnTo>
                <a:close/>
              </a:path>
            </a:pathLst>
          </a:custGeom>
          <a:blipFill rotWithShape="1">
            <a:blip r:embed="rId8">
              <a:alphaModFix/>
            </a:blip>
            <a:stretch>
              <a:fillRect b="0" l="0" r="0" t="0"/>
            </a:stretch>
          </a:blipFill>
          <a:ln>
            <a:noFill/>
          </a:ln>
        </p:spPr>
      </p:sp>
      <p:sp>
        <p:nvSpPr>
          <p:cNvPr id="437" name="Google Shape;437;g3f14f449899_0_70"/>
          <p:cNvSpPr/>
          <p:nvPr/>
        </p:nvSpPr>
        <p:spPr>
          <a:xfrm flipH="1">
            <a:off x="-308948" y="5374458"/>
            <a:ext cx="2675297" cy="2868252"/>
          </a:xfrm>
          <a:custGeom>
            <a:rect b="b" l="l" r="r" t="t"/>
            <a:pathLst>
              <a:path extrusionOk="0" h="2868252" w="2675297">
                <a:moveTo>
                  <a:pt x="2675296" y="0"/>
                </a:moveTo>
                <a:lnTo>
                  <a:pt x="0" y="0"/>
                </a:lnTo>
                <a:lnTo>
                  <a:pt x="0" y="2868252"/>
                </a:lnTo>
                <a:lnTo>
                  <a:pt x="2675296" y="2868252"/>
                </a:lnTo>
                <a:lnTo>
                  <a:pt x="2675296" y="0"/>
                </a:lnTo>
                <a:close/>
              </a:path>
            </a:pathLst>
          </a:custGeom>
          <a:blipFill rotWithShape="1">
            <a:blip r:embed="rId9">
              <a:alphaModFix/>
            </a:blip>
            <a:stretch>
              <a:fillRect b="0" l="0" r="0" t="0"/>
            </a:stretch>
          </a:blipFill>
          <a:ln>
            <a:noFill/>
          </a:ln>
        </p:spPr>
      </p:sp>
      <p:sp>
        <p:nvSpPr>
          <p:cNvPr id="438" name="Google Shape;438;g3f14f449899_0_70"/>
          <p:cNvSpPr txBox="1"/>
          <p:nvPr/>
        </p:nvSpPr>
        <p:spPr>
          <a:xfrm>
            <a:off x="2910575" y="3011464"/>
            <a:ext cx="12409500" cy="48447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1200"/>
              </a:spcBef>
              <a:spcAft>
                <a:spcPts val="0"/>
              </a:spcAft>
              <a:buClr>
                <a:schemeClr val="dk1"/>
              </a:buClr>
              <a:buSzPts val="1100"/>
              <a:buFont typeface="Arial"/>
              <a:buNone/>
            </a:pPr>
            <a:r>
              <a:rPr b="1" lang="en-US" sz="4500">
                <a:solidFill>
                  <a:schemeClr val="dk1"/>
                </a:solidFill>
                <a:latin typeface="Fredoka"/>
                <a:ea typeface="Fredoka"/>
                <a:cs typeface="Fredoka"/>
                <a:sym typeface="Fredoka"/>
              </a:rPr>
              <a:t>“Our produce markets have helped educate our community on nutrition, where nutrition is often lacking. Our families’ responses to free or affordable produce reminds us that eating healthy is not cheap.”</a:t>
            </a:r>
            <a:endParaRPr b="1" sz="4500">
              <a:solidFill>
                <a:schemeClr val="dk1"/>
              </a:solidFill>
              <a:latin typeface="Fredoka"/>
              <a:ea typeface="Fredoka"/>
              <a:cs typeface="Fredoka"/>
              <a:sym typeface="Fredoka"/>
            </a:endParaRPr>
          </a:p>
          <a:p>
            <a:pPr indent="0" lvl="0" marL="5029200" marR="0" rtl="0" algn="l">
              <a:lnSpc>
                <a:spcPct val="130000"/>
              </a:lnSpc>
              <a:spcBef>
                <a:spcPts val="1200"/>
              </a:spcBef>
              <a:spcAft>
                <a:spcPts val="0"/>
              </a:spcAft>
              <a:buNone/>
            </a:pPr>
            <a:r>
              <a:rPr lang="en-US" sz="4600">
                <a:solidFill>
                  <a:schemeClr val="dk1"/>
                </a:solidFill>
                <a:latin typeface="Fredoka"/>
                <a:ea typeface="Fredoka"/>
                <a:cs typeface="Fredoka"/>
                <a:sym typeface="Fredoka"/>
              </a:rPr>
              <a:t>-Proud Principal, Mr. Harley</a:t>
            </a:r>
            <a:endParaRPr sz="5930">
              <a:latin typeface="Fredoka"/>
              <a:ea typeface="Fredoka"/>
              <a:cs typeface="Fredoka"/>
              <a:sym typeface="Fredoka"/>
            </a:endParaRPr>
          </a:p>
        </p:txBody>
      </p:sp>
      <p:sp>
        <p:nvSpPr>
          <p:cNvPr id="439" name="Google Shape;439;g3f14f449899_0_70"/>
          <p:cNvSpPr/>
          <p:nvPr/>
        </p:nvSpPr>
        <p:spPr>
          <a:xfrm>
            <a:off x="15158417" y="7079180"/>
            <a:ext cx="2938687" cy="2870073"/>
          </a:xfrm>
          <a:custGeom>
            <a:rect b="b" l="l" r="r" t="t"/>
            <a:pathLst>
              <a:path extrusionOk="0" h="4114800" w="3816477">
                <a:moveTo>
                  <a:pt x="0" y="0"/>
                </a:moveTo>
                <a:lnTo>
                  <a:pt x="3816477" y="0"/>
                </a:lnTo>
                <a:lnTo>
                  <a:pt x="3816477" y="4114800"/>
                </a:lnTo>
                <a:lnTo>
                  <a:pt x="0" y="4114800"/>
                </a:lnTo>
                <a:lnTo>
                  <a:pt x="0" y="0"/>
                </a:lnTo>
                <a:close/>
              </a:path>
            </a:pathLst>
          </a:custGeom>
          <a:blipFill rotWithShape="1">
            <a:blip r:embed="rId10">
              <a:alphaModFix/>
            </a:blip>
            <a:stretch>
              <a:fillRect b="0" l="0" r="0" t="0"/>
            </a:stretch>
          </a:blipFill>
          <a:ln>
            <a:noFill/>
          </a:ln>
        </p:spPr>
      </p:sp>
      <p:sp>
        <p:nvSpPr>
          <p:cNvPr id="440" name="Google Shape;440;g3f14f449899_0_70"/>
          <p:cNvSpPr txBox="1"/>
          <p:nvPr/>
        </p:nvSpPr>
        <p:spPr>
          <a:xfrm>
            <a:off x="3506550" y="174356"/>
            <a:ext cx="11274900" cy="12006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The Impact</a:t>
            </a:r>
            <a:endParaRPr sz="7500">
              <a:solidFill>
                <a:schemeClr val="accent6"/>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444" name="Shape 444"/>
        <p:cNvGrpSpPr/>
        <p:nvPr/>
      </p:nvGrpSpPr>
      <p:grpSpPr>
        <a:xfrm>
          <a:off x="0" y="0"/>
          <a:ext cx="0" cy="0"/>
          <a:chOff x="0" y="0"/>
          <a:chExt cx="0" cy="0"/>
        </a:xfrm>
      </p:grpSpPr>
      <p:sp>
        <p:nvSpPr>
          <p:cNvPr id="445" name="Google Shape;445;g3ee9159fd04_0_20"/>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446" name="Google Shape;446;g3ee9159fd04_0_20"/>
          <p:cNvSpPr/>
          <p:nvPr/>
        </p:nvSpPr>
        <p:spPr>
          <a:xfrm>
            <a:off x="11472883" y="-6098270"/>
            <a:ext cx="8008012" cy="8066679"/>
          </a:xfrm>
          <a:custGeom>
            <a:rect b="b" l="l" r="r" t="t"/>
            <a:pathLst>
              <a:path extrusionOk="0" h="8066679" w="8008012">
                <a:moveTo>
                  <a:pt x="0" y="0"/>
                </a:moveTo>
                <a:lnTo>
                  <a:pt x="8008012" y="0"/>
                </a:lnTo>
                <a:lnTo>
                  <a:pt x="8008012" y="8066679"/>
                </a:lnTo>
                <a:lnTo>
                  <a:pt x="0" y="8066679"/>
                </a:lnTo>
                <a:lnTo>
                  <a:pt x="0" y="0"/>
                </a:lnTo>
                <a:close/>
              </a:path>
            </a:pathLst>
          </a:custGeom>
          <a:blipFill rotWithShape="1">
            <a:blip r:embed="rId4">
              <a:alphaModFix/>
            </a:blip>
            <a:stretch>
              <a:fillRect b="0" l="0" r="0" t="0"/>
            </a:stretch>
          </a:blipFill>
          <a:ln>
            <a:noFill/>
          </a:ln>
        </p:spPr>
      </p:sp>
      <p:sp>
        <p:nvSpPr>
          <p:cNvPr id="447" name="Google Shape;447;g3ee9159fd04_0_20"/>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448" name="Google Shape;448;g3ee9159fd04_0_20"/>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5">
              <a:alphaModFix/>
            </a:blip>
            <a:stretch>
              <a:fillRect b="0" l="0" r="0" t="0"/>
            </a:stretch>
          </a:blipFill>
          <a:ln>
            <a:noFill/>
          </a:ln>
        </p:spPr>
      </p:sp>
      <p:sp>
        <p:nvSpPr>
          <p:cNvPr id="449" name="Google Shape;449;g3ee9159fd04_0_20"/>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4">
              <a:alphaModFix/>
            </a:blip>
            <a:stretch>
              <a:fillRect b="0" l="0" r="0" t="0"/>
            </a:stretch>
          </a:blipFill>
          <a:ln>
            <a:noFill/>
          </a:ln>
        </p:spPr>
      </p:sp>
      <p:sp>
        <p:nvSpPr>
          <p:cNvPr id="450" name="Google Shape;450;g3ee9159fd04_0_20"/>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451" name="Google Shape;451;g3ee9159fd04_0_20"/>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grpSp>
        <p:nvGrpSpPr>
          <p:cNvPr id="452" name="Google Shape;452;g3ee9159fd04_0_20"/>
          <p:cNvGrpSpPr/>
          <p:nvPr/>
        </p:nvGrpSpPr>
        <p:grpSpPr>
          <a:xfrm>
            <a:off x="2898417" y="2211903"/>
            <a:ext cx="12491171" cy="5863194"/>
            <a:chOff x="0" y="-47625"/>
            <a:chExt cx="1833109" cy="860425"/>
          </a:xfrm>
        </p:grpSpPr>
        <p:sp>
          <p:nvSpPr>
            <p:cNvPr id="453" name="Google Shape;453;g3ee9159fd04_0_20"/>
            <p:cNvSpPr/>
            <p:nvPr/>
          </p:nvSpPr>
          <p:spPr>
            <a:xfrm>
              <a:off x="0" y="0"/>
              <a:ext cx="1833109" cy="812800"/>
            </a:xfrm>
            <a:custGeom>
              <a:rect b="b" l="l" r="r" t="t"/>
              <a:pathLst>
                <a:path extrusionOk="0" h="812800" w="1833109">
                  <a:moveTo>
                    <a:pt x="0" y="0"/>
                  </a:moveTo>
                  <a:lnTo>
                    <a:pt x="1833109" y="0"/>
                  </a:lnTo>
                  <a:lnTo>
                    <a:pt x="1833109" y="812800"/>
                  </a:lnTo>
                  <a:lnTo>
                    <a:pt x="0" y="812800"/>
                  </a:lnTo>
                  <a:close/>
                </a:path>
              </a:pathLst>
            </a:custGeom>
            <a:solidFill>
              <a:srgbClr val="FFF5E6"/>
            </a:solidFill>
            <a:ln>
              <a:noFill/>
            </a:ln>
          </p:spPr>
        </p:sp>
        <p:sp>
          <p:nvSpPr>
            <p:cNvPr id="454" name="Google Shape;454;g3ee9159fd04_0_20"/>
            <p:cNvSpPr txBox="1"/>
            <p:nvPr/>
          </p:nvSpPr>
          <p:spPr>
            <a:xfrm>
              <a:off x="0" y="-47625"/>
              <a:ext cx="1833000" cy="860400"/>
            </a:xfrm>
            <a:prstGeom prst="rect">
              <a:avLst/>
            </a:prstGeom>
            <a:noFill/>
            <a:ln>
              <a:noFill/>
            </a:ln>
          </p:spPr>
          <p:txBody>
            <a:bodyPr anchorCtr="0" anchor="ctr" bIns="91175" lIns="91175" spcFirstLastPara="1" rIns="91175" wrap="square" tIns="91175">
              <a:noAutofit/>
            </a:bodyPr>
            <a:lstStyle/>
            <a:p>
              <a:pPr indent="0" lvl="0" marL="0" marR="0" rtl="0" algn="ctr">
                <a:lnSpc>
                  <a:spcPct val="147722"/>
                </a:lnSpc>
                <a:spcBef>
                  <a:spcPts val="0"/>
                </a:spcBef>
                <a:spcAft>
                  <a:spcPts val="0"/>
                </a:spcAft>
                <a:buNone/>
              </a:pPr>
              <a:r>
                <a:t/>
              </a:r>
              <a:endParaRPr b="0" i="0" sz="3230" u="none" cap="none" strike="noStrike">
                <a:solidFill>
                  <a:schemeClr val="dk1"/>
                </a:solidFill>
                <a:latin typeface="Calibri"/>
                <a:ea typeface="Calibri"/>
                <a:cs typeface="Calibri"/>
                <a:sym typeface="Calibri"/>
              </a:endParaRPr>
            </a:p>
          </p:txBody>
        </p:sp>
      </p:grpSp>
      <p:sp>
        <p:nvSpPr>
          <p:cNvPr id="455" name="Google Shape;455;g3ee9159fd04_0_20"/>
          <p:cNvSpPr/>
          <p:nvPr/>
        </p:nvSpPr>
        <p:spPr>
          <a:xfrm>
            <a:off x="15658556" y="684038"/>
            <a:ext cx="3164655" cy="4114800"/>
          </a:xfrm>
          <a:custGeom>
            <a:rect b="b" l="l" r="r" t="t"/>
            <a:pathLst>
              <a:path extrusionOk="0" h="4114800" w="3164655">
                <a:moveTo>
                  <a:pt x="0" y="0"/>
                </a:moveTo>
                <a:lnTo>
                  <a:pt x="3164656" y="0"/>
                </a:lnTo>
                <a:lnTo>
                  <a:pt x="3164656" y="4114800"/>
                </a:lnTo>
                <a:lnTo>
                  <a:pt x="0" y="4114800"/>
                </a:lnTo>
                <a:lnTo>
                  <a:pt x="0" y="0"/>
                </a:lnTo>
                <a:close/>
              </a:path>
            </a:pathLst>
          </a:custGeom>
          <a:blipFill rotWithShape="1">
            <a:blip r:embed="rId7">
              <a:alphaModFix/>
            </a:blip>
            <a:stretch>
              <a:fillRect b="0" l="0" r="0" t="0"/>
            </a:stretch>
          </a:blipFill>
          <a:ln>
            <a:noFill/>
          </a:ln>
        </p:spPr>
      </p:sp>
      <p:sp>
        <p:nvSpPr>
          <p:cNvPr id="456" name="Google Shape;456;g3ee9159fd04_0_20"/>
          <p:cNvSpPr/>
          <p:nvPr/>
        </p:nvSpPr>
        <p:spPr>
          <a:xfrm>
            <a:off x="-1360514" y="316725"/>
            <a:ext cx="3471395" cy="4114800"/>
          </a:xfrm>
          <a:custGeom>
            <a:rect b="b" l="l" r="r" t="t"/>
            <a:pathLst>
              <a:path extrusionOk="0" h="4114800" w="3471395">
                <a:moveTo>
                  <a:pt x="0" y="0"/>
                </a:moveTo>
                <a:lnTo>
                  <a:pt x="3471395" y="0"/>
                </a:lnTo>
                <a:lnTo>
                  <a:pt x="3471395" y="4114800"/>
                </a:lnTo>
                <a:lnTo>
                  <a:pt x="0" y="4114800"/>
                </a:lnTo>
                <a:lnTo>
                  <a:pt x="0" y="0"/>
                </a:lnTo>
                <a:close/>
              </a:path>
            </a:pathLst>
          </a:custGeom>
          <a:blipFill rotWithShape="1">
            <a:blip r:embed="rId8">
              <a:alphaModFix/>
            </a:blip>
            <a:stretch>
              <a:fillRect b="0" l="0" r="0" t="0"/>
            </a:stretch>
          </a:blipFill>
          <a:ln>
            <a:noFill/>
          </a:ln>
        </p:spPr>
      </p:sp>
      <p:sp>
        <p:nvSpPr>
          <p:cNvPr id="457" name="Google Shape;457;g3ee9159fd04_0_20"/>
          <p:cNvSpPr/>
          <p:nvPr/>
        </p:nvSpPr>
        <p:spPr>
          <a:xfrm flipH="1">
            <a:off x="-308948" y="5374458"/>
            <a:ext cx="2675297" cy="2868252"/>
          </a:xfrm>
          <a:custGeom>
            <a:rect b="b" l="l" r="r" t="t"/>
            <a:pathLst>
              <a:path extrusionOk="0" h="2868252" w="2675297">
                <a:moveTo>
                  <a:pt x="2675296" y="0"/>
                </a:moveTo>
                <a:lnTo>
                  <a:pt x="0" y="0"/>
                </a:lnTo>
                <a:lnTo>
                  <a:pt x="0" y="2868252"/>
                </a:lnTo>
                <a:lnTo>
                  <a:pt x="2675296" y="2868252"/>
                </a:lnTo>
                <a:lnTo>
                  <a:pt x="2675296" y="0"/>
                </a:lnTo>
                <a:close/>
              </a:path>
            </a:pathLst>
          </a:custGeom>
          <a:blipFill rotWithShape="1">
            <a:blip r:embed="rId9">
              <a:alphaModFix/>
            </a:blip>
            <a:stretch>
              <a:fillRect b="0" l="0" r="0" t="0"/>
            </a:stretch>
          </a:blipFill>
          <a:ln>
            <a:noFill/>
          </a:ln>
        </p:spPr>
      </p:sp>
      <p:sp>
        <p:nvSpPr>
          <p:cNvPr id="458" name="Google Shape;458;g3ee9159fd04_0_20"/>
          <p:cNvSpPr txBox="1"/>
          <p:nvPr/>
        </p:nvSpPr>
        <p:spPr>
          <a:xfrm>
            <a:off x="3401551" y="2837231"/>
            <a:ext cx="11379900" cy="47106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030">
                <a:latin typeface="Fredoka"/>
                <a:ea typeface="Fredoka"/>
                <a:cs typeface="Fredoka"/>
                <a:sym typeface="Fredoka"/>
              </a:rPr>
              <a:t>By receiving the “nourish to flourish” grant this year we were able to serve salads, fruits and vegetables to our school community at our annual “Family Movie Night.” The look of joy on parents faces after asking if the produce was free and my response of “Yes!” was so memorable. We were able to promote our produce market and educate families about the positive health impacts of the produce we prepared. The next few slides share how the produce was received by families!</a:t>
            </a:r>
            <a:endParaRPr sz="4230">
              <a:latin typeface="Fredoka"/>
              <a:ea typeface="Fredoka"/>
              <a:cs typeface="Fredoka"/>
              <a:sym typeface="Fredoka"/>
            </a:endParaRPr>
          </a:p>
        </p:txBody>
      </p:sp>
      <p:sp>
        <p:nvSpPr>
          <p:cNvPr id="459" name="Google Shape;459;g3ee9159fd04_0_20"/>
          <p:cNvSpPr/>
          <p:nvPr/>
        </p:nvSpPr>
        <p:spPr>
          <a:xfrm>
            <a:off x="13988863" y="6559975"/>
            <a:ext cx="3472994" cy="3271266"/>
          </a:xfrm>
          <a:custGeom>
            <a:rect b="b" l="l" r="r" t="t"/>
            <a:pathLst>
              <a:path extrusionOk="0" h="4114800" w="3816477">
                <a:moveTo>
                  <a:pt x="0" y="0"/>
                </a:moveTo>
                <a:lnTo>
                  <a:pt x="3816477" y="0"/>
                </a:lnTo>
                <a:lnTo>
                  <a:pt x="3816477" y="4114800"/>
                </a:lnTo>
                <a:lnTo>
                  <a:pt x="0" y="4114800"/>
                </a:lnTo>
                <a:lnTo>
                  <a:pt x="0" y="0"/>
                </a:lnTo>
                <a:close/>
              </a:path>
            </a:pathLst>
          </a:custGeom>
          <a:blipFill rotWithShape="1">
            <a:blip r:embed="rId10">
              <a:alphaModFix/>
            </a:blip>
            <a:stretch>
              <a:fillRect b="0" l="0" r="0" t="0"/>
            </a:stretch>
          </a:blipFill>
          <a:ln>
            <a:noFill/>
          </a:ln>
        </p:spPr>
      </p:sp>
      <p:sp>
        <p:nvSpPr>
          <p:cNvPr id="460" name="Google Shape;460;g3ee9159fd04_0_20"/>
          <p:cNvSpPr txBox="1"/>
          <p:nvPr/>
        </p:nvSpPr>
        <p:spPr>
          <a:xfrm>
            <a:off x="3506550" y="418454"/>
            <a:ext cx="11274900" cy="12006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The Impact</a:t>
            </a:r>
            <a:endParaRPr sz="7500">
              <a:solidFill>
                <a:schemeClr val="accent6"/>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464" name="Shape 464"/>
        <p:cNvGrpSpPr/>
        <p:nvPr/>
      </p:nvGrpSpPr>
      <p:grpSpPr>
        <a:xfrm>
          <a:off x="0" y="0"/>
          <a:ext cx="0" cy="0"/>
          <a:chOff x="0" y="0"/>
          <a:chExt cx="0" cy="0"/>
        </a:xfrm>
      </p:grpSpPr>
      <p:sp>
        <p:nvSpPr>
          <p:cNvPr id="465" name="Google Shape;465;g3ee9159fd04_0_39"/>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466" name="Google Shape;466;g3ee9159fd04_0_39"/>
          <p:cNvSpPr/>
          <p:nvPr/>
        </p:nvSpPr>
        <p:spPr>
          <a:xfrm>
            <a:off x="11472883" y="-6098270"/>
            <a:ext cx="8008012" cy="8066679"/>
          </a:xfrm>
          <a:custGeom>
            <a:rect b="b" l="l" r="r" t="t"/>
            <a:pathLst>
              <a:path extrusionOk="0" h="8066679" w="8008012">
                <a:moveTo>
                  <a:pt x="0" y="0"/>
                </a:moveTo>
                <a:lnTo>
                  <a:pt x="8008012" y="0"/>
                </a:lnTo>
                <a:lnTo>
                  <a:pt x="8008012" y="8066679"/>
                </a:lnTo>
                <a:lnTo>
                  <a:pt x="0" y="8066679"/>
                </a:lnTo>
                <a:lnTo>
                  <a:pt x="0" y="0"/>
                </a:lnTo>
                <a:close/>
              </a:path>
            </a:pathLst>
          </a:custGeom>
          <a:blipFill rotWithShape="1">
            <a:blip r:embed="rId4">
              <a:alphaModFix/>
            </a:blip>
            <a:stretch>
              <a:fillRect b="0" l="0" r="0" t="0"/>
            </a:stretch>
          </a:blipFill>
          <a:ln>
            <a:noFill/>
          </a:ln>
        </p:spPr>
      </p:sp>
      <p:sp>
        <p:nvSpPr>
          <p:cNvPr id="467" name="Google Shape;467;g3ee9159fd04_0_39"/>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468" name="Google Shape;468;g3ee9159fd04_0_39"/>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5">
              <a:alphaModFix/>
            </a:blip>
            <a:stretch>
              <a:fillRect b="0" l="0" r="0" t="0"/>
            </a:stretch>
          </a:blipFill>
          <a:ln>
            <a:noFill/>
          </a:ln>
        </p:spPr>
      </p:sp>
      <p:sp>
        <p:nvSpPr>
          <p:cNvPr id="469" name="Google Shape;469;g3ee9159fd04_0_39"/>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4">
              <a:alphaModFix/>
            </a:blip>
            <a:stretch>
              <a:fillRect b="0" l="0" r="0" t="0"/>
            </a:stretch>
          </a:blipFill>
          <a:ln>
            <a:noFill/>
          </a:ln>
        </p:spPr>
      </p:sp>
      <p:sp>
        <p:nvSpPr>
          <p:cNvPr id="470" name="Google Shape;470;g3ee9159fd04_0_39"/>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471" name="Google Shape;471;g3ee9159fd04_0_39"/>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sp>
        <p:nvSpPr>
          <p:cNvPr id="472" name="Google Shape;472;g3ee9159fd04_0_39"/>
          <p:cNvSpPr txBox="1"/>
          <p:nvPr/>
        </p:nvSpPr>
        <p:spPr>
          <a:xfrm>
            <a:off x="3506550" y="174356"/>
            <a:ext cx="11274900" cy="12006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The Impact</a:t>
            </a:r>
            <a:endParaRPr sz="7500">
              <a:solidFill>
                <a:schemeClr val="accent6"/>
              </a:solidFill>
            </a:endParaRPr>
          </a:p>
        </p:txBody>
      </p:sp>
      <p:pic>
        <p:nvPicPr>
          <p:cNvPr id="473" name="Google Shape;473;g3ee9159fd04_0_39" title="1C6A0029.jpg"/>
          <p:cNvPicPr preferRelativeResize="0"/>
          <p:nvPr/>
        </p:nvPicPr>
        <p:blipFill rotWithShape="1">
          <a:blip r:embed="rId7">
            <a:alphaModFix/>
          </a:blip>
          <a:srcRect b="0" l="0" r="0" t="28218"/>
          <a:stretch/>
        </p:blipFill>
        <p:spPr>
          <a:xfrm>
            <a:off x="882263" y="1901662"/>
            <a:ext cx="16523474" cy="7911025"/>
          </a:xfrm>
          <a:prstGeom prst="rect">
            <a:avLst/>
          </a:prstGeom>
          <a:noFill/>
          <a:ln>
            <a:noFill/>
          </a:ln>
        </p:spPr>
      </p:pic>
      <p:sp>
        <p:nvSpPr>
          <p:cNvPr id="474" name="Google Shape;474;g3ee9159fd04_0_39"/>
          <p:cNvSpPr/>
          <p:nvPr/>
        </p:nvSpPr>
        <p:spPr>
          <a:xfrm flipH="1" rot="-1039605">
            <a:off x="14587022" y="1618034"/>
            <a:ext cx="2257845" cy="4115893"/>
          </a:xfrm>
          <a:custGeom>
            <a:rect b="b" l="l" r="r" t="t"/>
            <a:pathLst>
              <a:path extrusionOk="0" h="4114800" w="2401547">
                <a:moveTo>
                  <a:pt x="0" y="0"/>
                </a:moveTo>
                <a:lnTo>
                  <a:pt x="2401546" y="0"/>
                </a:lnTo>
                <a:lnTo>
                  <a:pt x="2401546" y="4114800"/>
                </a:lnTo>
                <a:lnTo>
                  <a:pt x="0" y="4114800"/>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478" name="Shape 478"/>
        <p:cNvGrpSpPr/>
        <p:nvPr/>
      </p:nvGrpSpPr>
      <p:grpSpPr>
        <a:xfrm>
          <a:off x="0" y="0"/>
          <a:ext cx="0" cy="0"/>
          <a:chOff x="0" y="0"/>
          <a:chExt cx="0" cy="0"/>
        </a:xfrm>
      </p:grpSpPr>
      <p:pic>
        <p:nvPicPr>
          <p:cNvPr id="479" name="Google Shape;479;g3f14f449899_0_35" title="1C6A0165.jpg"/>
          <p:cNvPicPr preferRelativeResize="0"/>
          <p:nvPr/>
        </p:nvPicPr>
        <p:blipFill rotWithShape="1">
          <a:blip r:embed="rId3">
            <a:alphaModFix/>
          </a:blip>
          <a:srcRect b="0" l="0" r="0" t="18174"/>
          <a:stretch/>
        </p:blipFill>
        <p:spPr>
          <a:xfrm>
            <a:off x="5464775" y="2220124"/>
            <a:ext cx="5715523" cy="3119449"/>
          </a:xfrm>
          <a:prstGeom prst="rect">
            <a:avLst/>
          </a:prstGeom>
          <a:noFill/>
          <a:ln>
            <a:noFill/>
          </a:ln>
        </p:spPr>
      </p:pic>
      <p:sp>
        <p:nvSpPr>
          <p:cNvPr id="480" name="Google Shape;480;g3f14f449899_0_35"/>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4">
              <a:alphaModFix/>
            </a:blip>
            <a:stretch>
              <a:fillRect b="0" l="0" r="0" t="0"/>
            </a:stretch>
          </a:blipFill>
          <a:ln>
            <a:noFill/>
          </a:ln>
        </p:spPr>
      </p:sp>
      <p:sp>
        <p:nvSpPr>
          <p:cNvPr id="481" name="Google Shape;481;g3f14f449899_0_35"/>
          <p:cNvSpPr/>
          <p:nvPr/>
        </p:nvSpPr>
        <p:spPr>
          <a:xfrm>
            <a:off x="11472883" y="-6098270"/>
            <a:ext cx="8008012" cy="8066679"/>
          </a:xfrm>
          <a:custGeom>
            <a:rect b="b" l="l" r="r" t="t"/>
            <a:pathLst>
              <a:path extrusionOk="0" h="8066679" w="8008012">
                <a:moveTo>
                  <a:pt x="0" y="0"/>
                </a:moveTo>
                <a:lnTo>
                  <a:pt x="8008012" y="0"/>
                </a:lnTo>
                <a:lnTo>
                  <a:pt x="8008012" y="8066679"/>
                </a:lnTo>
                <a:lnTo>
                  <a:pt x="0" y="8066679"/>
                </a:lnTo>
                <a:lnTo>
                  <a:pt x="0" y="0"/>
                </a:lnTo>
                <a:close/>
              </a:path>
            </a:pathLst>
          </a:custGeom>
          <a:blipFill rotWithShape="1">
            <a:blip r:embed="rId5">
              <a:alphaModFix/>
            </a:blip>
            <a:stretch>
              <a:fillRect b="0" l="0" r="0" t="0"/>
            </a:stretch>
          </a:blipFill>
          <a:ln>
            <a:noFill/>
          </a:ln>
        </p:spPr>
      </p:sp>
      <p:sp>
        <p:nvSpPr>
          <p:cNvPr id="482" name="Google Shape;482;g3f14f449899_0_35"/>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4">
              <a:alphaModFix/>
            </a:blip>
            <a:stretch>
              <a:fillRect b="0" l="0" r="0" t="0"/>
            </a:stretch>
          </a:blipFill>
          <a:ln>
            <a:noFill/>
          </a:ln>
        </p:spPr>
      </p:sp>
      <p:sp>
        <p:nvSpPr>
          <p:cNvPr id="483" name="Google Shape;483;g3f14f449899_0_35"/>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6">
              <a:alphaModFix/>
            </a:blip>
            <a:stretch>
              <a:fillRect b="0" l="0" r="0" t="0"/>
            </a:stretch>
          </a:blipFill>
          <a:ln>
            <a:noFill/>
          </a:ln>
        </p:spPr>
      </p:sp>
      <p:sp>
        <p:nvSpPr>
          <p:cNvPr id="484" name="Google Shape;484;g3f14f449899_0_35"/>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5">
              <a:alphaModFix/>
            </a:blip>
            <a:stretch>
              <a:fillRect b="0" l="0" r="0" t="0"/>
            </a:stretch>
          </a:blipFill>
          <a:ln>
            <a:noFill/>
          </a:ln>
        </p:spPr>
      </p:sp>
      <p:sp>
        <p:nvSpPr>
          <p:cNvPr id="485" name="Google Shape;485;g3f14f449899_0_35"/>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6">
              <a:alphaModFix/>
            </a:blip>
            <a:stretch>
              <a:fillRect b="0" l="0" r="0" t="0"/>
            </a:stretch>
          </a:blipFill>
          <a:ln>
            <a:noFill/>
          </a:ln>
        </p:spPr>
      </p:sp>
      <p:sp>
        <p:nvSpPr>
          <p:cNvPr id="486" name="Google Shape;486;g3f14f449899_0_35"/>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7">
              <a:alphaModFix/>
            </a:blip>
            <a:stretch>
              <a:fillRect b="0" l="0" r="0" t="0"/>
            </a:stretch>
          </a:blipFill>
          <a:ln>
            <a:noFill/>
          </a:ln>
        </p:spPr>
      </p:sp>
      <p:sp>
        <p:nvSpPr>
          <p:cNvPr id="487" name="Google Shape;487;g3f14f449899_0_35"/>
          <p:cNvSpPr/>
          <p:nvPr/>
        </p:nvSpPr>
        <p:spPr>
          <a:xfrm>
            <a:off x="15123652" y="6776308"/>
            <a:ext cx="2675297" cy="2868252"/>
          </a:xfrm>
          <a:custGeom>
            <a:rect b="b" l="l" r="r" t="t"/>
            <a:pathLst>
              <a:path extrusionOk="0" h="2868252" w="2675297">
                <a:moveTo>
                  <a:pt x="2675296" y="0"/>
                </a:moveTo>
                <a:lnTo>
                  <a:pt x="0" y="0"/>
                </a:lnTo>
                <a:lnTo>
                  <a:pt x="0" y="2868252"/>
                </a:lnTo>
                <a:lnTo>
                  <a:pt x="2675296" y="2868252"/>
                </a:lnTo>
                <a:lnTo>
                  <a:pt x="2675296" y="0"/>
                </a:lnTo>
                <a:close/>
              </a:path>
            </a:pathLst>
          </a:custGeom>
          <a:blipFill rotWithShape="1">
            <a:blip r:embed="rId8">
              <a:alphaModFix/>
            </a:blip>
            <a:stretch>
              <a:fillRect b="0" l="0" r="0" t="0"/>
            </a:stretch>
          </a:blipFill>
          <a:ln>
            <a:noFill/>
          </a:ln>
        </p:spPr>
      </p:sp>
      <p:sp>
        <p:nvSpPr>
          <p:cNvPr id="488" name="Google Shape;488;g3f14f449899_0_35"/>
          <p:cNvSpPr txBox="1"/>
          <p:nvPr/>
        </p:nvSpPr>
        <p:spPr>
          <a:xfrm>
            <a:off x="3506550" y="174356"/>
            <a:ext cx="11274900" cy="12006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The Impact</a:t>
            </a:r>
            <a:endParaRPr sz="7500">
              <a:solidFill>
                <a:schemeClr val="accent6"/>
              </a:solidFill>
            </a:endParaRPr>
          </a:p>
        </p:txBody>
      </p:sp>
      <p:pic>
        <p:nvPicPr>
          <p:cNvPr id="489" name="Google Shape;489;g3f14f449899_0_35"/>
          <p:cNvPicPr preferRelativeResize="0"/>
          <p:nvPr/>
        </p:nvPicPr>
        <p:blipFill rotWithShape="1">
          <a:blip r:embed="rId9">
            <a:alphaModFix/>
          </a:blip>
          <a:srcRect b="38873" l="30435" r="0" t="15895"/>
          <a:stretch/>
        </p:blipFill>
        <p:spPr>
          <a:xfrm>
            <a:off x="2570500" y="5857177"/>
            <a:ext cx="4397130" cy="3812232"/>
          </a:xfrm>
          <a:prstGeom prst="rect">
            <a:avLst/>
          </a:prstGeom>
          <a:noFill/>
          <a:ln>
            <a:noFill/>
          </a:ln>
        </p:spPr>
      </p:pic>
      <p:pic>
        <p:nvPicPr>
          <p:cNvPr id="490" name="Google Shape;490;g3f14f449899_0_35"/>
          <p:cNvPicPr preferRelativeResize="0"/>
          <p:nvPr/>
        </p:nvPicPr>
        <p:blipFill rotWithShape="1">
          <a:blip r:embed="rId10">
            <a:alphaModFix/>
          </a:blip>
          <a:srcRect b="0" l="3595" r="9982" t="17790"/>
          <a:stretch/>
        </p:blipFill>
        <p:spPr>
          <a:xfrm>
            <a:off x="588600" y="331775"/>
            <a:ext cx="3800101" cy="4819657"/>
          </a:xfrm>
          <a:prstGeom prst="rect">
            <a:avLst/>
          </a:prstGeom>
          <a:noFill/>
          <a:ln>
            <a:noFill/>
          </a:ln>
        </p:spPr>
      </p:pic>
      <p:pic>
        <p:nvPicPr>
          <p:cNvPr id="491" name="Google Shape;491;g3f14f449899_0_35"/>
          <p:cNvPicPr preferRelativeResize="0"/>
          <p:nvPr/>
        </p:nvPicPr>
        <p:blipFill rotWithShape="1">
          <a:blip r:embed="rId11">
            <a:alphaModFix/>
          </a:blip>
          <a:srcRect b="0" l="10606" r="25845" t="13830"/>
          <a:stretch/>
        </p:blipFill>
        <p:spPr>
          <a:xfrm>
            <a:off x="14510350" y="331775"/>
            <a:ext cx="3243020" cy="5862825"/>
          </a:xfrm>
          <a:prstGeom prst="rect">
            <a:avLst/>
          </a:prstGeom>
          <a:noFill/>
          <a:ln>
            <a:noFill/>
          </a:ln>
        </p:spPr>
      </p:pic>
      <p:sp>
        <p:nvSpPr>
          <p:cNvPr id="492" name="Google Shape;492;g3f14f449899_0_35"/>
          <p:cNvSpPr/>
          <p:nvPr/>
        </p:nvSpPr>
        <p:spPr>
          <a:xfrm>
            <a:off x="10728827" y="5069850"/>
            <a:ext cx="3958200" cy="2868300"/>
          </a:xfrm>
          <a:prstGeom prst="wedgeRoundRectCallout">
            <a:avLst>
              <a:gd fmla="val 43046" name="adj1"/>
              <a:gd fmla="val 68791" name="adj2"/>
              <a:gd fmla="val 0" name="adj3"/>
            </a:avLst>
          </a:prstGeom>
          <a:solidFill>
            <a:srgbClr val="F6B26B"/>
          </a:solid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4300">
                <a:latin typeface="Fredoka"/>
                <a:ea typeface="Fredoka"/>
                <a:cs typeface="Fredoka"/>
                <a:sym typeface="Fredoka"/>
              </a:rPr>
              <a:t>Look at that colourful and delicious salad!</a:t>
            </a:r>
            <a:endParaRPr sz="4300">
              <a:latin typeface="Fredoka"/>
              <a:ea typeface="Fredoka"/>
              <a:cs typeface="Fredoka"/>
              <a:sym typeface="Fredoka"/>
            </a:endParaRPr>
          </a:p>
        </p:txBody>
      </p:sp>
      <p:sp>
        <p:nvSpPr>
          <p:cNvPr id="493" name="Google Shape;493;g3f14f449899_0_35"/>
          <p:cNvSpPr/>
          <p:nvPr/>
        </p:nvSpPr>
        <p:spPr>
          <a:xfrm rot="-5043890">
            <a:off x="6291069" y="1467796"/>
            <a:ext cx="1762502" cy="2077898"/>
          </a:xfrm>
          <a:custGeom>
            <a:rect b="b" l="l" r="r" t="t"/>
            <a:pathLst>
              <a:path extrusionOk="0" h="4114800" w="3471395">
                <a:moveTo>
                  <a:pt x="0" y="0"/>
                </a:moveTo>
                <a:lnTo>
                  <a:pt x="3471395" y="0"/>
                </a:lnTo>
                <a:lnTo>
                  <a:pt x="3471395" y="4114800"/>
                </a:lnTo>
                <a:lnTo>
                  <a:pt x="0" y="4114800"/>
                </a:lnTo>
                <a:lnTo>
                  <a:pt x="0" y="0"/>
                </a:lnTo>
                <a:close/>
              </a:path>
            </a:pathLst>
          </a:custGeom>
          <a:blipFill rotWithShape="1">
            <a:blip r:embed="rId12">
              <a:alphaModFix/>
            </a:blip>
            <a:stretch>
              <a:fillRect b="0" l="0" r="0" t="0"/>
            </a:stretch>
          </a:blipFill>
          <a:ln>
            <a:noFill/>
          </a:ln>
        </p:spPr>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497" name="Shape 497"/>
        <p:cNvGrpSpPr/>
        <p:nvPr/>
      </p:nvGrpSpPr>
      <p:grpSpPr>
        <a:xfrm>
          <a:off x="0" y="0"/>
          <a:ext cx="0" cy="0"/>
          <a:chOff x="0" y="0"/>
          <a:chExt cx="0" cy="0"/>
        </a:xfrm>
      </p:grpSpPr>
      <p:sp>
        <p:nvSpPr>
          <p:cNvPr id="498" name="Google Shape;498;g3f14f449899_0_13"/>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499" name="Google Shape;499;g3f14f449899_0_13"/>
          <p:cNvSpPr/>
          <p:nvPr/>
        </p:nvSpPr>
        <p:spPr>
          <a:xfrm>
            <a:off x="11472883" y="-6098270"/>
            <a:ext cx="8008012" cy="8066679"/>
          </a:xfrm>
          <a:custGeom>
            <a:rect b="b" l="l" r="r" t="t"/>
            <a:pathLst>
              <a:path extrusionOk="0" h="8066679" w="8008012">
                <a:moveTo>
                  <a:pt x="0" y="0"/>
                </a:moveTo>
                <a:lnTo>
                  <a:pt x="8008012" y="0"/>
                </a:lnTo>
                <a:lnTo>
                  <a:pt x="8008012" y="8066679"/>
                </a:lnTo>
                <a:lnTo>
                  <a:pt x="0" y="8066679"/>
                </a:lnTo>
                <a:lnTo>
                  <a:pt x="0" y="0"/>
                </a:lnTo>
                <a:close/>
              </a:path>
            </a:pathLst>
          </a:custGeom>
          <a:blipFill rotWithShape="1">
            <a:blip r:embed="rId4">
              <a:alphaModFix/>
            </a:blip>
            <a:stretch>
              <a:fillRect b="0" l="0" r="0" t="0"/>
            </a:stretch>
          </a:blipFill>
          <a:ln>
            <a:noFill/>
          </a:ln>
        </p:spPr>
      </p:sp>
      <p:sp>
        <p:nvSpPr>
          <p:cNvPr id="500" name="Google Shape;500;g3f14f449899_0_13"/>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501" name="Google Shape;501;g3f14f449899_0_13"/>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5">
              <a:alphaModFix/>
            </a:blip>
            <a:stretch>
              <a:fillRect b="0" l="0" r="0" t="0"/>
            </a:stretch>
          </a:blipFill>
          <a:ln>
            <a:noFill/>
          </a:ln>
        </p:spPr>
      </p:sp>
      <p:sp>
        <p:nvSpPr>
          <p:cNvPr id="502" name="Google Shape;502;g3f14f449899_0_13"/>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4">
              <a:alphaModFix/>
            </a:blip>
            <a:stretch>
              <a:fillRect b="0" l="0" r="0" t="0"/>
            </a:stretch>
          </a:blipFill>
          <a:ln>
            <a:noFill/>
          </a:ln>
        </p:spPr>
      </p:sp>
      <p:sp>
        <p:nvSpPr>
          <p:cNvPr id="503" name="Google Shape;503;g3f14f449899_0_13"/>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504" name="Google Shape;504;g3f14f449899_0_13"/>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sp>
        <p:nvSpPr>
          <p:cNvPr id="505" name="Google Shape;505;g3f14f449899_0_13"/>
          <p:cNvSpPr txBox="1"/>
          <p:nvPr/>
        </p:nvSpPr>
        <p:spPr>
          <a:xfrm>
            <a:off x="3506550" y="174356"/>
            <a:ext cx="11274900" cy="12006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The Impact</a:t>
            </a:r>
            <a:endParaRPr sz="7500">
              <a:solidFill>
                <a:schemeClr val="accent6"/>
              </a:solidFill>
            </a:endParaRPr>
          </a:p>
        </p:txBody>
      </p:sp>
      <p:pic>
        <p:nvPicPr>
          <p:cNvPr id="506" name="Google Shape;506;g3f14f449899_0_13" title="1C6A0033.jpg"/>
          <p:cNvPicPr preferRelativeResize="0"/>
          <p:nvPr/>
        </p:nvPicPr>
        <p:blipFill rotWithShape="1">
          <a:blip r:embed="rId7">
            <a:alphaModFix/>
          </a:blip>
          <a:srcRect b="0" l="0" r="0" t="53860"/>
          <a:stretch/>
        </p:blipFill>
        <p:spPr>
          <a:xfrm>
            <a:off x="4074378" y="5294398"/>
            <a:ext cx="13370644" cy="4114798"/>
          </a:xfrm>
          <a:prstGeom prst="rect">
            <a:avLst/>
          </a:prstGeom>
          <a:noFill/>
          <a:ln>
            <a:noFill/>
          </a:ln>
        </p:spPr>
      </p:pic>
      <p:pic>
        <p:nvPicPr>
          <p:cNvPr id="507" name="Google Shape;507;g3f14f449899_0_13" title="1C6A0034.jpg"/>
          <p:cNvPicPr preferRelativeResize="0"/>
          <p:nvPr/>
        </p:nvPicPr>
        <p:blipFill>
          <a:blip r:embed="rId8">
            <a:alphaModFix/>
          </a:blip>
          <a:stretch>
            <a:fillRect/>
          </a:stretch>
        </p:blipFill>
        <p:spPr>
          <a:xfrm>
            <a:off x="920475" y="1218476"/>
            <a:ext cx="6435574" cy="4292467"/>
          </a:xfrm>
          <a:prstGeom prst="rect">
            <a:avLst/>
          </a:prstGeom>
          <a:noFill/>
          <a:ln>
            <a:noFill/>
          </a:ln>
        </p:spPr>
      </p:pic>
      <p:sp>
        <p:nvSpPr>
          <p:cNvPr id="508" name="Google Shape;508;g3f14f449899_0_13"/>
          <p:cNvSpPr/>
          <p:nvPr/>
        </p:nvSpPr>
        <p:spPr>
          <a:xfrm>
            <a:off x="13221252" y="731125"/>
            <a:ext cx="4223781" cy="4114800"/>
          </a:xfrm>
          <a:custGeom>
            <a:rect b="b" l="l" r="r" t="t"/>
            <a:pathLst>
              <a:path extrusionOk="0" h="4114800" w="4481465">
                <a:moveTo>
                  <a:pt x="0" y="0"/>
                </a:moveTo>
                <a:lnTo>
                  <a:pt x="4481466" y="0"/>
                </a:lnTo>
                <a:lnTo>
                  <a:pt x="4481466" y="4114800"/>
                </a:lnTo>
                <a:lnTo>
                  <a:pt x="0" y="4114800"/>
                </a:lnTo>
                <a:lnTo>
                  <a:pt x="0" y="0"/>
                </a:lnTo>
                <a:close/>
              </a:path>
            </a:pathLst>
          </a:custGeom>
          <a:blipFill rotWithShape="1">
            <a:blip r:embed="rId9">
              <a:alphaModFix/>
            </a:blip>
            <a:stretch>
              <a:fillRect b="0" l="0" r="0" t="0"/>
            </a:stretch>
          </a:blipFill>
          <a:ln>
            <a:noFill/>
          </a:ln>
        </p:spPr>
      </p:sp>
      <p:sp>
        <p:nvSpPr>
          <p:cNvPr id="509" name="Google Shape;509;g3f14f449899_0_13"/>
          <p:cNvSpPr/>
          <p:nvPr/>
        </p:nvSpPr>
        <p:spPr>
          <a:xfrm rot="-334956">
            <a:off x="1204676" y="5941821"/>
            <a:ext cx="1890200" cy="3059531"/>
          </a:xfrm>
          <a:custGeom>
            <a:rect b="b" l="l" r="r" t="t"/>
            <a:pathLst>
              <a:path extrusionOk="0" h="4114800" w="2828925">
                <a:moveTo>
                  <a:pt x="0" y="0"/>
                </a:moveTo>
                <a:lnTo>
                  <a:pt x="2828925" y="0"/>
                </a:lnTo>
                <a:lnTo>
                  <a:pt x="2828925" y="4114800"/>
                </a:lnTo>
                <a:lnTo>
                  <a:pt x="0" y="4114800"/>
                </a:lnTo>
                <a:lnTo>
                  <a:pt x="0" y="0"/>
                </a:lnTo>
                <a:close/>
              </a:path>
            </a:pathLst>
          </a:custGeom>
          <a:blipFill rotWithShape="1">
            <a:blip r:embed="rId10">
              <a:alphaModFix/>
            </a:blip>
            <a:stretch>
              <a:fillRect b="0" l="0" r="0" t="0"/>
            </a:stretch>
          </a:blipFill>
          <a:ln>
            <a:noFill/>
          </a:ln>
        </p:spPr>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513" name="Shape 513"/>
        <p:cNvGrpSpPr/>
        <p:nvPr/>
      </p:nvGrpSpPr>
      <p:grpSpPr>
        <a:xfrm>
          <a:off x="0" y="0"/>
          <a:ext cx="0" cy="0"/>
          <a:chOff x="0" y="0"/>
          <a:chExt cx="0" cy="0"/>
        </a:xfrm>
      </p:grpSpPr>
      <p:sp>
        <p:nvSpPr>
          <p:cNvPr id="514" name="Google Shape;514;g3f169bab0d3_0_20"/>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515" name="Google Shape;515;g3f169bab0d3_0_20"/>
          <p:cNvSpPr/>
          <p:nvPr/>
        </p:nvSpPr>
        <p:spPr>
          <a:xfrm>
            <a:off x="11472883" y="-6098270"/>
            <a:ext cx="8008012" cy="8066679"/>
          </a:xfrm>
          <a:custGeom>
            <a:rect b="b" l="l" r="r" t="t"/>
            <a:pathLst>
              <a:path extrusionOk="0" h="8066679" w="8008012">
                <a:moveTo>
                  <a:pt x="0" y="0"/>
                </a:moveTo>
                <a:lnTo>
                  <a:pt x="8008012" y="0"/>
                </a:lnTo>
                <a:lnTo>
                  <a:pt x="8008012" y="8066679"/>
                </a:lnTo>
                <a:lnTo>
                  <a:pt x="0" y="8066679"/>
                </a:lnTo>
                <a:lnTo>
                  <a:pt x="0" y="0"/>
                </a:lnTo>
                <a:close/>
              </a:path>
            </a:pathLst>
          </a:custGeom>
          <a:blipFill rotWithShape="1">
            <a:blip r:embed="rId4">
              <a:alphaModFix/>
            </a:blip>
            <a:stretch>
              <a:fillRect b="0" l="0" r="0" t="0"/>
            </a:stretch>
          </a:blipFill>
          <a:ln>
            <a:noFill/>
          </a:ln>
        </p:spPr>
      </p:sp>
      <p:sp>
        <p:nvSpPr>
          <p:cNvPr id="516" name="Google Shape;516;g3f169bab0d3_0_20"/>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517" name="Google Shape;517;g3f169bab0d3_0_20"/>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5">
              <a:alphaModFix/>
            </a:blip>
            <a:stretch>
              <a:fillRect b="0" l="0" r="0" t="0"/>
            </a:stretch>
          </a:blipFill>
          <a:ln>
            <a:noFill/>
          </a:ln>
        </p:spPr>
      </p:sp>
      <p:sp>
        <p:nvSpPr>
          <p:cNvPr id="518" name="Google Shape;518;g3f169bab0d3_0_20"/>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4">
              <a:alphaModFix/>
            </a:blip>
            <a:stretch>
              <a:fillRect b="0" l="0" r="0" t="0"/>
            </a:stretch>
          </a:blipFill>
          <a:ln>
            <a:noFill/>
          </a:ln>
        </p:spPr>
      </p:sp>
      <p:sp>
        <p:nvSpPr>
          <p:cNvPr id="519" name="Google Shape;519;g3f169bab0d3_0_20"/>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520" name="Google Shape;520;g3f169bab0d3_0_20"/>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sp>
        <p:nvSpPr>
          <p:cNvPr id="521" name="Google Shape;521;g3f169bab0d3_0_20"/>
          <p:cNvSpPr/>
          <p:nvPr/>
        </p:nvSpPr>
        <p:spPr>
          <a:xfrm>
            <a:off x="15927613" y="625330"/>
            <a:ext cx="1602277" cy="1975903"/>
          </a:xfrm>
          <a:custGeom>
            <a:rect b="b" l="l" r="r" t="t"/>
            <a:pathLst>
              <a:path extrusionOk="0" h="1975903" w="1602277">
                <a:moveTo>
                  <a:pt x="0" y="0"/>
                </a:moveTo>
                <a:lnTo>
                  <a:pt x="1602277" y="0"/>
                </a:lnTo>
                <a:lnTo>
                  <a:pt x="1602277" y="1975903"/>
                </a:lnTo>
                <a:lnTo>
                  <a:pt x="0" y="1975903"/>
                </a:lnTo>
                <a:lnTo>
                  <a:pt x="0" y="0"/>
                </a:lnTo>
                <a:close/>
              </a:path>
            </a:pathLst>
          </a:custGeom>
          <a:blipFill rotWithShape="1">
            <a:blip r:embed="rId7">
              <a:alphaModFix/>
            </a:blip>
            <a:stretch>
              <a:fillRect b="0" l="0" r="0" t="0"/>
            </a:stretch>
          </a:blipFill>
          <a:ln>
            <a:noFill/>
          </a:ln>
        </p:spPr>
      </p:sp>
      <p:sp>
        <p:nvSpPr>
          <p:cNvPr id="522" name="Google Shape;522;g3f169bab0d3_0_20"/>
          <p:cNvSpPr/>
          <p:nvPr/>
        </p:nvSpPr>
        <p:spPr>
          <a:xfrm rot="-1039223">
            <a:off x="579486" y="5586764"/>
            <a:ext cx="2440149" cy="4115893"/>
          </a:xfrm>
          <a:custGeom>
            <a:rect b="b" l="l" r="r" t="t"/>
            <a:pathLst>
              <a:path extrusionOk="0" h="4114800" w="2401547">
                <a:moveTo>
                  <a:pt x="0" y="0"/>
                </a:moveTo>
                <a:lnTo>
                  <a:pt x="2401546" y="0"/>
                </a:lnTo>
                <a:lnTo>
                  <a:pt x="2401546" y="4114800"/>
                </a:lnTo>
                <a:lnTo>
                  <a:pt x="0" y="4114800"/>
                </a:lnTo>
                <a:lnTo>
                  <a:pt x="0" y="0"/>
                </a:lnTo>
                <a:close/>
              </a:path>
            </a:pathLst>
          </a:custGeom>
          <a:blipFill rotWithShape="1">
            <a:blip r:embed="rId8">
              <a:alphaModFix/>
            </a:blip>
            <a:stretch>
              <a:fillRect b="0" l="0" r="0" t="0"/>
            </a:stretch>
          </a:blipFill>
          <a:ln>
            <a:noFill/>
          </a:ln>
        </p:spPr>
      </p:sp>
      <p:sp>
        <p:nvSpPr>
          <p:cNvPr id="523" name="Google Shape;523;g3f169bab0d3_0_20"/>
          <p:cNvSpPr txBox="1"/>
          <p:nvPr/>
        </p:nvSpPr>
        <p:spPr>
          <a:xfrm>
            <a:off x="3506550" y="174356"/>
            <a:ext cx="11274900" cy="12006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The Impact</a:t>
            </a:r>
            <a:endParaRPr sz="7500">
              <a:solidFill>
                <a:schemeClr val="accent6"/>
              </a:solidFill>
            </a:endParaRPr>
          </a:p>
        </p:txBody>
      </p:sp>
      <p:grpSp>
        <p:nvGrpSpPr>
          <p:cNvPr id="524" name="Google Shape;524;g3f169bab0d3_0_20"/>
          <p:cNvGrpSpPr/>
          <p:nvPr/>
        </p:nvGrpSpPr>
        <p:grpSpPr>
          <a:xfrm>
            <a:off x="2898417" y="2211903"/>
            <a:ext cx="12491171" cy="5863194"/>
            <a:chOff x="0" y="-47625"/>
            <a:chExt cx="1833109" cy="860425"/>
          </a:xfrm>
        </p:grpSpPr>
        <p:sp>
          <p:nvSpPr>
            <p:cNvPr id="525" name="Google Shape;525;g3f169bab0d3_0_20"/>
            <p:cNvSpPr/>
            <p:nvPr/>
          </p:nvSpPr>
          <p:spPr>
            <a:xfrm>
              <a:off x="0" y="0"/>
              <a:ext cx="1833109" cy="812800"/>
            </a:xfrm>
            <a:custGeom>
              <a:rect b="b" l="l" r="r" t="t"/>
              <a:pathLst>
                <a:path extrusionOk="0" h="812800" w="1833109">
                  <a:moveTo>
                    <a:pt x="0" y="0"/>
                  </a:moveTo>
                  <a:lnTo>
                    <a:pt x="1833109" y="0"/>
                  </a:lnTo>
                  <a:lnTo>
                    <a:pt x="1833109" y="812800"/>
                  </a:lnTo>
                  <a:lnTo>
                    <a:pt x="0" y="812800"/>
                  </a:lnTo>
                  <a:close/>
                </a:path>
              </a:pathLst>
            </a:custGeom>
            <a:solidFill>
              <a:srgbClr val="FFF5E6"/>
            </a:solidFill>
            <a:ln>
              <a:noFill/>
            </a:ln>
          </p:spPr>
        </p:sp>
        <p:sp>
          <p:nvSpPr>
            <p:cNvPr id="526" name="Google Shape;526;g3f169bab0d3_0_20"/>
            <p:cNvSpPr txBox="1"/>
            <p:nvPr/>
          </p:nvSpPr>
          <p:spPr>
            <a:xfrm>
              <a:off x="0" y="-47625"/>
              <a:ext cx="1833000" cy="860400"/>
            </a:xfrm>
            <a:prstGeom prst="rect">
              <a:avLst/>
            </a:prstGeom>
            <a:noFill/>
            <a:ln>
              <a:noFill/>
            </a:ln>
          </p:spPr>
          <p:txBody>
            <a:bodyPr anchorCtr="0" anchor="ctr" bIns="91175" lIns="91175" spcFirstLastPara="1" rIns="91175" wrap="square" tIns="91175">
              <a:noAutofit/>
            </a:bodyPr>
            <a:lstStyle/>
            <a:p>
              <a:pPr indent="0" lvl="0" marL="0" marR="0" rtl="0" algn="ctr">
                <a:lnSpc>
                  <a:spcPct val="147722"/>
                </a:lnSpc>
                <a:spcBef>
                  <a:spcPts val="0"/>
                </a:spcBef>
                <a:spcAft>
                  <a:spcPts val="0"/>
                </a:spcAft>
                <a:buNone/>
              </a:pPr>
              <a:r>
                <a:t/>
              </a:r>
              <a:endParaRPr b="0" i="0" sz="3230" u="none" cap="none" strike="noStrike">
                <a:solidFill>
                  <a:schemeClr val="dk1"/>
                </a:solidFill>
                <a:latin typeface="Calibri"/>
                <a:ea typeface="Calibri"/>
                <a:cs typeface="Calibri"/>
                <a:sym typeface="Calibri"/>
              </a:endParaRPr>
            </a:p>
          </p:txBody>
        </p:sp>
      </p:grpSp>
      <p:sp>
        <p:nvSpPr>
          <p:cNvPr id="527" name="Google Shape;527;g3f169bab0d3_0_20"/>
          <p:cNvSpPr txBox="1"/>
          <p:nvPr/>
        </p:nvSpPr>
        <p:spPr>
          <a:xfrm>
            <a:off x="3401551" y="2767489"/>
            <a:ext cx="11379900" cy="53169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030">
                <a:latin typeface="Fredoka"/>
                <a:ea typeface="Fredoka"/>
                <a:cs typeface="Fredoka"/>
                <a:sym typeface="Fredoka"/>
              </a:rPr>
              <a:t>The </a:t>
            </a:r>
            <a:r>
              <a:rPr lang="en-US" sz="3030">
                <a:latin typeface="Fredoka"/>
                <a:ea typeface="Fredoka"/>
                <a:cs typeface="Fredoka"/>
                <a:sym typeface="Fredoka"/>
              </a:rPr>
              <a:t>market</a:t>
            </a:r>
            <a:r>
              <a:rPr lang="en-US" sz="3030">
                <a:latin typeface="Fredoka"/>
                <a:ea typeface="Fredoka"/>
                <a:cs typeface="Fredoka"/>
                <a:sym typeface="Fredoka"/>
              </a:rPr>
              <a:t> class was also able to visit Puddicombe Farm, a local produce farm. On our trip we learned all about </a:t>
            </a:r>
            <a:r>
              <a:rPr lang="en-US" sz="3030">
                <a:latin typeface="Fredoka"/>
                <a:ea typeface="Fredoka"/>
                <a:cs typeface="Fredoka"/>
                <a:sym typeface="Fredoka"/>
              </a:rPr>
              <a:t>growing</a:t>
            </a:r>
            <a:r>
              <a:rPr lang="en-US" sz="3030">
                <a:latin typeface="Fredoka"/>
                <a:ea typeface="Fredoka"/>
                <a:cs typeface="Fredoka"/>
                <a:sym typeface="Fredoka"/>
              </a:rPr>
              <a:t> produce. We saw a field being prepared for planting, many farm staff busy with tasks that supported the farm, and goats, horses and donkeys. We took a tour of the farm and learned about the planting, picking and distribution process. Students were able to take a train ride, a wagon ride and plant their own seeds to take home. It was a wonderful day full of smiles and learning. Next are a few highlights of the trip!</a:t>
            </a:r>
            <a:endParaRPr sz="4230">
              <a:latin typeface="Fredoka"/>
              <a:ea typeface="Fredoka"/>
              <a:cs typeface="Fredoka"/>
              <a:sym typeface="Fredoka"/>
            </a:endParaRPr>
          </a:p>
        </p:txBody>
      </p:sp>
      <p:sp>
        <p:nvSpPr>
          <p:cNvPr id="528" name="Google Shape;528;g3f169bab0d3_0_20"/>
          <p:cNvSpPr/>
          <p:nvPr/>
        </p:nvSpPr>
        <p:spPr>
          <a:xfrm rot="987848">
            <a:off x="89431" y="720909"/>
            <a:ext cx="3853712" cy="3271282"/>
          </a:xfrm>
          <a:custGeom>
            <a:rect b="b" l="l" r="r" t="t"/>
            <a:pathLst>
              <a:path extrusionOk="0" h="4114800" w="5080000">
                <a:moveTo>
                  <a:pt x="0" y="0"/>
                </a:moveTo>
                <a:lnTo>
                  <a:pt x="5080000" y="0"/>
                </a:lnTo>
                <a:lnTo>
                  <a:pt x="5080000" y="4114800"/>
                </a:lnTo>
                <a:lnTo>
                  <a:pt x="0" y="4114800"/>
                </a:lnTo>
                <a:lnTo>
                  <a:pt x="0" y="0"/>
                </a:lnTo>
                <a:close/>
              </a:path>
            </a:pathLst>
          </a:custGeom>
          <a:blipFill rotWithShape="1">
            <a:blip r:embed="rId9">
              <a:alphaModFix/>
            </a:blip>
            <a:stretch>
              <a:fillRect b="0" l="0" r="0" t="0"/>
            </a:stretch>
          </a:blipFill>
          <a:ln>
            <a:noFill/>
          </a:ln>
        </p:spPr>
      </p:sp>
      <p:sp>
        <p:nvSpPr>
          <p:cNvPr id="529" name="Google Shape;529;g3f169bab0d3_0_20"/>
          <p:cNvSpPr/>
          <p:nvPr/>
        </p:nvSpPr>
        <p:spPr>
          <a:xfrm>
            <a:off x="14740812" y="7074648"/>
            <a:ext cx="2948228" cy="2530602"/>
          </a:xfrm>
          <a:custGeom>
            <a:rect b="b" l="l" r="r" t="t"/>
            <a:pathLst>
              <a:path extrusionOk="0" h="4114800" w="3816477">
                <a:moveTo>
                  <a:pt x="0" y="0"/>
                </a:moveTo>
                <a:lnTo>
                  <a:pt x="3816477" y="0"/>
                </a:lnTo>
                <a:lnTo>
                  <a:pt x="3816477" y="4114800"/>
                </a:lnTo>
                <a:lnTo>
                  <a:pt x="0" y="4114800"/>
                </a:lnTo>
                <a:lnTo>
                  <a:pt x="0" y="0"/>
                </a:lnTo>
                <a:close/>
              </a:path>
            </a:pathLst>
          </a:custGeom>
          <a:blipFill rotWithShape="1">
            <a:blip r:embed="rId10">
              <a:alphaModFix/>
            </a:blip>
            <a:stretch>
              <a:fillRect b="0" l="0" r="0" t="0"/>
            </a:stretch>
          </a:blipFill>
          <a:ln>
            <a:noFill/>
          </a:ln>
        </p:spPr>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533" name="Shape 533"/>
        <p:cNvGrpSpPr/>
        <p:nvPr/>
      </p:nvGrpSpPr>
      <p:grpSpPr>
        <a:xfrm>
          <a:off x="0" y="0"/>
          <a:ext cx="0" cy="0"/>
          <a:chOff x="0" y="0"/>
          <a:chExt cx="0" cy="0"/>
        </a:xfrm>
      </p:grpSpPr>
      <p:sp>
        <p:nvSpPr>
          <p:cNvPr id="534" name="Google Shape;534;g3f169bab0d3_0_40"/>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535" name="Google Shape;535;g3f169bab0d3_0_40"/>
          <p:cNvSpPr/>
          <p:nvPr/>
        </p:nvSpPr>
        <p:spPr>
          <a:xfrm>
            <a:off x="11472883" y="-6098270"/>
            <a:ext cx="8008012" cy="8066679"/>
          </a:xfrm>
          <a:custGeom>
            <a:rect b="b" l="l" r="r" t="t"/>
            <a:pathLst>
              <a:path extrusionOk="0" h="8066679" w="8008012">
                <a:moveTo>
                  <a:pt x="0" y="0"/>
                </a:moveTo>
                <a:lnTo>
                  <a:pt x="8008012" y="0"/>
                </a:lnTo>
                <a:lnTo>
                  <a:pt x="8008012" y="8066679"/>
                </a:lnTo>
                <a:lnTo>
                  <a:pt x="0" y="8066679"/>
                </a:lnTo>
                <a:lnTo>
                  <a:pt x="0" y="0"/>
                </a:lnTo>
                <a:close/>
              </a:path>
            </a:pathLst>
          </a:custGeom>
          <a:blipFill rotWithShape="1">
            <a:blip r:embed="rId4">
              <a:alphaModFix/>
            </a:blip>
            <a:stretch>
              <a:fillRect b="0" l="0" r="0" t="0"/>
            </a:stretch>
          </a:blipFill>
          <a:ln>
            <a:noFill/>
          </a:ln>
        </p:spPr>
      </p:sp>
      <p:sp>
        <p:nvSpPr>
          <p:cNvPr id="536" name="Google Shape;536;g3f169bab0d3_0_40"/>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537" name="Google Shape;537;g3f169bab0d3_0_40"/>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5">
              <a:alphaModFix/>
            </a:blip>
            <a:stretch>
              <a:fillRect b="0" l="0" r="0" t="0"/>
            </a:stretch>
          </a:blipFill>
          <a:ln>
            <a:noFill/>
          </a:ln>
        </p:spPr>
      </p:sp>
      <p:sp>
        <p:nvSpPr>
          <p:cNvPr id="538" name="Google Shape;538;g3f169bab0d3_0_40"/>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4">
              <a:alphaModFix/>
            </a:blip>
            <a:stretch>
              <a:fillRect b="0" l="0" r="0" t="0"/>
            </a:stretch>
          </a:blipFill>
          <a:ln>
            <a:noFill/>
          </a:ln>
        </p:spPr>
      </p:sp>
      <p:sp>
        <p:nvSpPr>
          <p:cNvPr id="539" name="Google Shape;539;g3f169bab0d3_0_40"/>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540" name="Google Shape;540;g3f169bab0d3_0_40"/>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pic>
        <p:nvPicPr>
          <p:cNvPr id="541" name="Google Shape;541;g3f169bab0d3_0_40"/>
          <p:cNvPicPr preferRelativeResize="0"/>
          <p:nvPr/>
        </p:nvPicPr>
        <p:blipFill>
          <a:blip r:embed="rId7">
            <a:alphaModFix/>
          </a:blip>
          <a:stretch>
            <a:fillRect/>
          </a:stretch>
        </p:blipFill>
        <p:spPr>
          <a:xfrm>
            <a:off x="3183587" y="1323339"/>
            <a:ext cx="11674957" cy="8756218"/>
          </a:xfrm>
          <a:prstGeom prst="rect">
            <a:avLst/>
          </a:prstGeom>
          <a:noFill/>
          <a:ln>
            <a:noFill/>
          </a:ln>
        </p:spPr>
      </p:pic>
      <p:sp>
        <p:nvSpPr>
          <p:cNvPr id="542" name="Google Shape;542;g3f169bab0d3_0_40"/>
          <p:cNvSpPr/>
          <p:nvPr/>
        </p:nvSpPr>
        <p:spPr>
          <a:xfrm>
            <a:off x="14357237" y="7355398"/>
            <a:ext cx="2948228" cy="2530602"/>
          </a:xfrm>
          <a:custGeom>
            <a:rect b="b" l="l" r="r" t="t"/>
            <a:pathLst>
              <a:path extrusionOk="0" h="4114800" w="3816477">
                <a:moveTo>
                  <a:pt x="0" y="0"/>
                </a:moveTo>
                <a:lnTo>
                  <a:pt x="3816477" y="0"/>
                </a:lnTo>
                <a:lnTo>
                  <a:pt x="3816477" y="4114800"/>
                </a:lnTo>
                <a:lnTo>
                  <a:pt x="0" y="4114800"/>
                </a:lnTo>
                <a:lnTo>
                  <a:pt x="0" y="0"/>
                </a:lnTo>
                <a:close/>
              </a:path>
            </a:pathLst>
          </a:custGeom>
          <a:blipFill rotWithShape="1">
            <a:blip r:embed="rId8">
              <a:alphaModFix/>
            </a:blip>
            <a:stretch>
              <a:fillRect b="0" l="0" r="0" t="0"/>
            </a:stretch>
          </a:blipFill>
          <a:ln>
            <a:noFill/>
          </a:ln>
        </p:spPr>
      </p:sp>
      <p:sp>
        <p:nvSpPr>
          <p:cNvPr id="543" name="Google Shape;543;g3f169bab0d3_0_40"/>
          <p:cNvSpPr/>
          <p:nvPr/>
        </p:nvSpPr>
        <p:spPr>
          <a:xfrm rot="987848">
            <a:off x="13292256" y="-76566"/>
            <a:ext cx="3853712" cy="3271282"/>
          </a:xfrm>
          <a:custGeom>
            <a:rect b="b" l="l" r="r" t="t"/>
            <a:pathLst>
              <a:path extrusionOk="0" h="4114800" w="5080000">
                <a:moveTo>
                  <a:pt x="0" y="0"/>
                </a:moveTo>
                <a:lnTo>
                  <a:pt x="5080000" y="0"/>
                </a:lnTo>
                <a:lnTo>
                  <a:pt x="5080000" y="4114800"/>
                </a:lnTo>
                <a:lnTo>
                  <a:pt x="0" y="4114800"/>
                </a:lnTo>
                <a:lnTo>
                  <a:pt x="0" y="0"/>
                </a:lnTo>
                <a:close/>
              </a:path>
            </a:pathLst>
          </a:custGeom>
          <a:blipFill rotWithShape="1">
            <a:blip r:embed="rId9">
              <a:alphaModFix/>
            </a:blip>
            <a:stretch>
              <a:fillRect b="0" l="0" r="0" t="0"/>
            </a:stretch>
          </a:blipFill>
          <a:ln>
            <a:noFill/>
          </a:ln>
        </p:spPr>
      </p:sp>
      <p:sp>
        <p:nvSpPr>
          <p:cNvPr id="544" name="Google Shape;544;g3f169bab0d3_0_40"/>
          <p:cNvSpPr/>
          <p:nvPr/>
        </p:nvSpPr>
        <p:spPr>
          <a:xfrm>
            <a:off x="2383575" y="571130"/>
            <a:ext cx="1602277" cy="1975903"/>
          </a:xfrm>
          <a:custGeom>
            <a:rect b="b" l="l" r="r" t="t"/>
            <a:pathLst>
              <a:path extrusionOk="0" h="1975903" w="1602277">
                <a:moveTo>
                  <a:pt x="0" y="0"/>
                </a:moveTo>
                <a:lnTo>
                  <a:pt x="1602277" y="0"/>
                </a:lnTo>
                <a:lnTo>
                  <a:pt x="1602277" y="1975903"/>
                </a:lnTo>
                <a:lnTo>
                  <a:pt x="0" y="1975903"/>
                </a:lnTo>
                <a:lnTo>
                  <a:pt x="0" y="0"/>
                </a:lnTo>
                <a:close/>
              </a:path>
            </a:pathLst>
          </a:custGeom>
          <a:blipFill rotWithShape="1">
            <a:blip r:embed="rId10">
              <a:alphaModFix/>
            </a:blip>
            <a:stretch>
              <a:fillRect b="0" l="0" r="0" t="0"/>
            </a:stretch>
          </a:blipFill>
          <a:ln>
            <a:noFill/>
          </a:ln>
        </p:spPr>
      </p:sp>
      <p:sp>
        <p:nvSpPr>
          <p:cNvPr id="545" name="Google Shape;545;g3f169bab0d3_0_40"/>
          <p:cNvSpPr/>
          <p:nvPr/>
        </p:nvSpPr>
        <p:spPr>
          <a:xfrm rot="-1039223">
            <a:off x="1730236" y="5203164"/>
            <a:ext cx="2440149" cy="4115893"/>
          </a:xfrm>
          <a:custGeom>
            <a:rect b="b" l="l" r="r" t="t"/>
            <a:pathLst>
              <a:path extrusionOk="0" h="4114800" w="2401547">
                <a:moveTo>
                  <a:pt x="0" y="0"/>
                </a:moveTo>
                <a:lnTo>
                  <a:pt x="2401546" y="0"/>
                </a:lnTo>
                <a:lnTo>
                  <a:pt x="2401546" y="4114800"/>
                </a:lnTo>
                <a:lnTo>
                  <a:pt x="0" y="4114800"/>
                </a:lnTo>
                <a:lnTo>
                  <a:pt x="0" y="0"/>
                </a:lnTo>
                <a:close/>
              </a:path>
            </a:pathLst>
          </a:custGeom>
          <a:blipFill rotWithShape="1">
            <a:blip r:embed="rId11">
              <a:alphaModFix/>
            </a:blip>
            <a:stretch>
              <a:fillRect b="0" l="0" r="0" t="0"/>
            </a:stretch>
          </a:blipFill>
          <a:ln>
            <a:noFill/>
          </a:ln>
        </p:spPr>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549" name="Shape 549"/>
        <p:cNvGrpSpPr/>
        <p:nvPr/>
      </p:nvGrpSpPr>
      <p:grpSpPr>
        <a:xfrm>
          <a:off x="0" y="0"/>
          <a:ext cx="0" cy="0"/>
          <a:chOff x="0" y="0"/>
          <a:chExt cx="0" cy="0"/>
        </a:xfrm>
      </p:grpSpPr>
      <p:sp>
        <p:nvSpPr>
          <p:cNvPr id="550" name="Google Shape;550;g3eb2e49c90e_0_207"/>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551" name="Google Shape;551;g3eb2e49c90e_0_207"/>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552" name="Google Shape;552;g3eb2e49c90e_0_207"/>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4">
              <a:alphaModFix/>
            </a:blip>
            <a:stretch>
              <a:fillRect b="0" l="0" r="0" t="0"/>
            </a:stretch>
          </a:blipFill>
          <a:ln>
            <a:noFill/>
          </a:ln>
        </p:spPr>
      </p:sp>
      <p:sp>
        <p:nvSpPr>
          <p:cNvPr id="553" name="Google Shape;553;g3eb2e49c90e_0_207"/>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5">
              <a:alphaModFix/>
            </a:blip>
            <a:stretch>
              <a:fillRect b="0" l="0" r="0" t="0"/>
            </a:stretch>
          </a:blipFill>
          <a:ln>
            <a:noFill/>
          </a:ln>
        </p:spPr>
      </p:sp>
      <p:sp>
        <p:nvSpPr>
          <p:cNvPr id="554" name="Google Shape;554;g3eb2e49c90e_0_207"/>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4">
              <a:alphaModFix/>
            </a:blip>
            <a:stretch>
              <a:fillRect b="0" l="0" r="0" t="0"/>
            </a:stretch>
          </a:blipFill>
          <a:ln>
            <a:noFill/>
          </a:ln>
        </p:spPr>
      </p:sp>
      <p:sp>
        <p:nvSpPr>
          <p:cNvPr id="555" name="Google Shape;555;g3eb2e49c90e_0_207"/>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sp>
        <p:nvSpPr>
          <p:cNvPr id="556" name="Google Shape;556;g3eb2e49c90e_0_207"/>
          <p:cNvSpPr/>
          <p:nvPr/>
        </p:nvSpPr>
        <p:spPr>
          <a:xfrm rot="-139736">
            <a:off x="481229" y="577047"/>
            <a:ext cx="2636650" cy="3595009"/>
          </a:xfrm>
          <a:custGeom>
            <a:rect b="b" l="l" r="r" t="t"/>
            <a:pathLst>
              <a:path extrusionOk="0" h="3592136" w="2521026">
                <a:moveTo>
                  <a:pt x="2521026" y="0"/>
                </a:moveTo>
                <a:lnTo>
                  <a:pt x="0" y="0"/>
                </a:lnTo>
                <a:lnTo>
                  <a:pt x="0" y="3592136"/>
                </a:lnTo>
                <a:lnTo>
                  <a:pt x="2521026" y="3592136"/>
                </a:lnTo>
                <a:lnTo>
                  <a:pt x="2521026" y="0"/>
                </a:lnTo>
                <a:close/>
              </a:path>
            </a:pathLst>
          </a:custGeom>
          <a:blipFill rotWithShape="1">
            <a:blip r:embed="rId7">
              <a:alphaModFix/>
            </a:blip>
            <a:stretch>
              <a:fillRect b="0" l="0" r="0" t="0"/>
            </a:stretch>
          </a:blipFill>
          <a:ln>
            <a:noFill/>
          </a:ln>
        </p:spPr>
      </p:sp>
      <p:pic>
        <p:nvPicPr>
          <p:cNvPr id="557" name="Google Shape;557;g3eb2e49c90e_0_207"/>
          <p:cNvPicPr preferRelativeResize="0"/>
          <p:nvPr/>
        </p:nvPicPr>
        <p:blipFill rotWithShape="1">
          <a:blip r:embed="rId8">
            <a:alphaModFix/>
          </a:blip>
          <a:srcRect b="0" l="0" r="0" t="27709"/>
          <a:stretch/>
        </p:blipFill>
        <p:spPr>
          <a:xfrm>
            <a:off x="4433610" y="494234"/>
            <a:ext cx="9398700" cy="9059289"/>
          </a:xfrm>
          <a:prstGeom prst="rect">
            <a:avLst/>
          </a:prstGeom>
          <a:noFill/>
          <a:ln>
            <a:noFill/>
          </a:ln>
        </p:spPr>
      </p:pic>
      <p:sp>
        <p:nvSpPr>
          <p:cNvPr id="558" name="Google Shape;558;g3eb2e49c90e_0_207"/>
          <p:cNvSpPr/>
          <p:nvPr/>
        </p:nvSpPr>
        <p:spPr>
          <a:xfrm flipH="1">
            <a:off x="410485" y="5857175"/>
            <a:ext cx="4627113" cy="4114800"/>
          </a:xfrm>
          <a:custGeom>
            <a:rect b="b" l="l" r="r" t="t"/>
            <a:pathLst>
              <a:path extrusionOk="0" h="4114800" w="4481465">
                <a:moveTo>
                  <a:pt x="0" y="0"/>
                </a:moveTo>
                <a:lnTo>
                  <a:pt x="4481466" y="0"/>
                </a:lnTo>
                <a:lnTo>
                  <a:pt x="4481466" y="4114800"/>
                </a:lnTo>
                <a:lnTo>
                  <a:pt x="0" y="4114800"/>
                </a:lnTo>
                <a:lnTo>
                  <a:pt x="0" y="0"/>
                </a:lnTo>
                <a:close/>
              </a:path>
            </a:pathLst>
          </a:custGeom>
          <a:blipFill rotWithShape="1">
            <a:blip r:embed="rId9">
              <a:alphaModFix/>
            </a:blip>
            <a:stretch>
              <a:fillRect b="0" l="0" r="0" t="0"/>
            </a:stretch>
          </a:blipFill>
          <a:ln>
            <a:noFill/>
          </a:ln>
        </p:spPr>
      </p:sp>
      <p:sp>
        <p:nvSpPr>
          <p:cNvPr id="559" name="Google Shape;559;g3eb2e49c90e_0_207"/>
          <p:cNvSpPr/>
          <p:nvPr/>
        </p:nvSpPr>
        <p:spPr>
          <a:xfrm rot="-339090">
            <a:off x="14506546" y="5739077"/>
            <a:ext cx="2627089" cy="4112845"/>
          </a:xfrm>
          <a:custGeom>
            <a:rect b="b" l="l" r="r" t="t"/>
            <a:pathLst>
              <a:path extrusionOk="0" h="4114800" w="2723249">
                <a:moveTo>
                  <a:pt x="0" y="0"/>
                </a:moveTo>
                <a:lnTo>
                  <a:pt x="2723249" y="0"/>
                </a:lnTo>
                <a:lnTo>
                  <a:pt x="2723249" y="4114800"/>
                </a:lnTo>
                <a:lnTo>
                  <a:pt x="0" y="4114800"/>
                </a:lnTo>
                <a:lnTo>
                  <a:pt x="0" y="0"/>
                </a:lnTo>
                <a:close/>
              </a:path>
            </a:pathLst>
          </a:custGeom>
          <a:blipFill rotWithShape="1">
            <a:blip r:embed="rId10">
              <a:alphaModFix/>
            </a:blip>
            <a:stretch>
              <a:fillRect b="0" l="0" r="0" t="0"/>
            </a:stretch>
          </a:blipFill>
          <a:ln>
            <a:noFill/>
          </a:ln>
        </p:spPr>
      </p:sp>
      <p:sp>
        <p:nvSpPr>
          <p:cNvPr id="560" name="Google Shape;560;g3eb2e49c90e_0_207"/>
          <p:cNvSpPr/>
          <p:nvPr/>
        </p:nvSpPr>
        <p:spPr>
          <a:xfrm>
            <a:off x="12983253" y="269635"/>
            <a:ext cx="2675297" cy="2868252"/>
          </a:xfrm>
          <a:custGeom>
            <a:rect b="b" l="l" r="r" t="t"/>
            <a:pathLst>
              <a:path extrusionOk="0" h="2868252" w="2675297">
                <a:moveTo>
                  <a:pt x="0" y="0"/>
                </a:moveTo>
                <a:lnTo>
                  <a:pt x="2675297" y="0"/>
                </a:lnTo>
                <a:lnTo>
                  <a:pt x="2675297" y="2868252"/>
                </a:lnTo>
                <a:lnTo>
                  <a:pt x="0" y="2868252"/>
                </a:lnTo>
                <a:lnTo>
                  <a:pt x="0" y="0"/>
                </a:lnTo>
                <a:close/>
              </a:path>
            </a:pathLst>
          </a:custGeom>
          <a:blipFill rotWithShape="1">
            <a:blip r:embed="rId11">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116" name="Shape 116"/>
        <p:cNvGrpSpPr/>
        <p:nvPr/>
      </p:nvGrpSpPr>
      <p:grpSpPr>
        <a:xfrm>
          <a:off x="0" y="0"/>
          <a:ext cx="0" cy="0"/>
          <a:chOff x="0" y="0"/>
          <a:chExt cx="0" cy="0"/>
        </a:xfrm>
      </p:grpSpPr>
      <p:sp>
        <p:nvSpPr>
          <p:cNvPr id="117" name="Google Shape;117;p3"/>
          <p:cNvSpPr/>
          <p:nvPr/>
        </p:nvSpPr>
        <p:spPr>
          <a:xfrm rot="-10278110">
            <a:off x="-3556871" y="-1548825"/>
            <a:ext cx="5448515" cy="7034468"/>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118" name="Google Shape;118;p3"/>
          <p:cNvSpPr/>
          <p:nvPr/>
        </p:nvSpPr>
        <p:spPr>
          <a:xfrm>
            <a:off x="11472883" y="-6098270"/>
            <a:ext cx="8008012" cy="8066679"/>
          </a:xfrm>
          <a:custGeom>
            <a:rect b="b" l="l" r="r" t="t"/>
            <a:pathLst>
              <a:path extrusionOk="0" h="8066679" w="8008012">
                <a:moveTo>
                  <a:pt x="0" y="0"/>
                </a:moveTo>
                <a:lnTo>
                  <a:pt x="8008012" y="0"/>
                </a:lnTo>
                <a:lnTo>
                  <a:pt x="8008012" y="8066679"/>
                </a:lnTo>
                <a:lnTo>
                  <a:pt x="0" y="8066679"/>
                </a:lnTo>
                <a:lnTo>
                  <a:pt x="0" y="0"/>
                </a:lnTo>
                <a:close/>
              </a:path>
            </a:pathLst>
          </a:custGeom>
          <a:blipFill rotWithShape="1">
            <a:blip r:embed="rId4">
              <a:alphaModFix/>
            </a:blip>
            <a:stretch>
              <a:fillRect b="0" l="0" r="0" t="0"/>
            </a:stretch>
          </a:blipFill>
          <a:ln>
            <a:noFill/>
          </a:ln>
        </p:spPr>
      </p:sp>
      <p:sp>
        <p:nvSpPr>
          <p:cNvPr id="119" name="Google Shape;119;p3"/>
          <p:cNvSpPr/>
          <p:nvPr/>
        </p:nvSpPr>
        <p:spPr>
          <a:xfrm rot="4727643">
            <a:off x="13830627" y="7214419"/>
            <a:ext cx="4759707" cy="6145162"/>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120" name="Google Shape;120;p3"/>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5">
              <a:alphaModFix/>
            </a:blip>
            <a:stretch>
              <a:fillRect b="0" l="0" r="0" t="0"/>
            </a:stretch>
          </a:blipFill>
          <a:ln>
            <a:noFill/>
          </a:ln>
        </p:spPr>
      </p:sp>
      <p:sp>
        <p:nvSpPr>
          <p:cNvPr id="121" name="Google Shape;121;p3"/>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4">
              <a:alphaModFix/>
            </a:blip>
            <a:stretch>
              <a:fillRect b="0" l="0" r="0" t="0"/>
            </a:stretch>
          </a:blipFill>
          <a:ln>
            <a:noFill/>
          </a:ln>
        </p:spPr>
      </p:sp>
      <p:sp>
        <p:nvSpPr>
          <p:cNvPr id="122" name="Google Shape;122;p3"/>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123" name="Google Shape;123;p3"/>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grpSp>
        <p:nvGrpSpPr>
          <p:cNvPr id="124" name="Google Shape;124;p3"/>
          <p:cNvGrpSpPr/>
          <p:nvPr/>
        </p:nvGrpSpPr>
        <p:grpSpPr>
          <a:xfrm>
            <a:off x="2392225" y="977626"/>
            <a:ext cx="13729803" cy="8280644"/>
            <a:chOff x="0" y="-47625"/>
            <a:chExt cx="1833109" cy="860425"/>
          </a:xfrm>
        </p:grpSpPr>
        <p:sp>
          <p:nvSpPr>
            <p:cNvPr id="125" name="Google Shape;125;p3"/>
            <p:cNvSpPr/>
            <p:nvPr/>
          </p:nvSpPr>
          <p:spPr>
            <a:xfrm>
              <a:off x="0" y="0"/>
              <a:ext cx="1833109" cy="812800"/>
            </a:xfrm>
            <a:custGeom>
              <a:rect b="b" l="l" r="r" t="t"/>
              <a:pathLst>
                <a:path extrusionOk="0" h="812800" w="1833109">
                  <a:moveTo>
                    <a:pt x="0" y="0"/>
                  </a:moveTo>
                  <a:lnTo>
                    <a:pt x="1833109" y="0"/>
                  </a:lnTo>
                  <a:lnTo>
                    <a:pt x="1833109" y="812800"/>
                  </a:lnTo>
                  <a:lnTo>
                    <a:pt x="0" y="812800"/>
                  </a:lnTo>
                  <a:close/>
                </a:path>
              </a:pathLst>
            </a:custGeom>
            <a:solidFill>
              <a:srgbClr val="FFF5E6"/>
            </a:solidFill>
            <a:ln>
              <a:noFill/>
            </a:ln>
          </p:spPr>
        </p:sp>
        <p:sp>
          <p:nvSpPr>
            <p:cNvPr id="126" name="Google Shape;126;p3"/>
            <p:cNvSpPr txBox="1"/>
            <p:nvPr/>
          </p:nvSpPr>
          <p:spPr>
            <a:xfrm>
              <a:off x="0" y="-47625"/>
              <a:ext cx="1833109" cy="860425"/>
            </a:xfrm>
            <a:prstGeom prst="rect">
              <a:avLst/>
            </a:prstGeom>
            <a:noFill/>
            <a:ln>
              <a:noFill/>
            </a:ln>
          </p:spPr>
          <p:txBody>
            <a:bodyPr anchorCtr="0" anchor="ctr" bIns="83425" lIns="83425" spcFirstLastPara="1" rIns="83425" wrap="square" tIns="83425">
              <a:noAutofit/>
            </a:bodyPr>
            <a:lstStyle/>
            <a:p>
              <a:pPr indent="0" lvl="0" marL="0" marR="0" rtl="0" algn="ctr">
                <a:lnSpc>
                  <a:spcPct val="147722"/>
                </a:lnSpc>
                <a:spcBef>
                  <a:spcPts val="0"/>
                </a:spcBef>
                <a:spcAft>
                  <a:spcPts val="0"/>
                </a:spcAft>
                <a:buNone/>
              </a:pPr>
              <a:r>
                <a:t/>
              </a:r>
              <a:endParaRPr b="0" i="0" sz="2956" u="none" cap="none" strike="noStrike">
                <a:solidFill>
                  <a:schemeClr val="dk1"/>
                </a:solidFill>
                <a:latin typeface="Calibri"/>
                <a:ea typeface="Calibri"/>
                <a:cs typeface="Calibri"/>
                <a:sym typeface="Calibri"/>
              </a:endParaRPr>
            </a:p>
          </p:txBody>
        </p:sp>
      </p:grpSp>
      <p:sp>
        <p:nvSpPr>
          <p:cNvPr id="127" name="Google Shape;127;p3"/>
          <p:cNvSpPr/>
          <p:nvPr/>
        </p:nvSpPr>
        <p:spPr>
          <a:xfrm>
            <a:off x="15658556" y="684038"/>
            <a:ext cx="3164655" cy="4114800"/>
          </a:xfrm>
          <a:custGeom>
            <a:rect b="b" l="l" r="r" t="t"/>
            <a:pathLst>
              <a:path extrusionOk="0" h="4114800" w="3164655">
                <a:moveTo>
                  <a:pt x="0" y="0"/>
                </a:moveTo>
                <a:lnTo>
                  <a:pt x="3164656" y="0"/>
                </a:lnTo>
                <a:lnTo>
                  <a:pt x="3164656" y="4114800"/>
                </a:lnTo>
                <a:lnTo>
                  <a:pt x="0" y="4114800"/>
                </a:lnTo>
                <a:lnTo>
                  <a:pt x="0" y="0"/>
                </a:lnTo>
                <a:close/>
              </a:path>
            </a:pathLst>
          </a:custGeom>
          <a:blipFill rotWithShape="1">
            <a:blip r:embed="rId7">
              <a:alphaModFix/>
            </a:blip>
            <a:stretch>
              <a:fillRect b="0" l="0" r="0" t="0"/>
            </a:stretch>
          </a:blipFill>
          <a:ln>
            <a:noFill/>
          </a:ln>
        </p:spPr>
      </p:sp>
      <p:sp>
        <p:nvSpPr>
          <p:cNvPr id="128" name="Google Shape;128;p3"/>
          <p:cNvSpPr/>
          <p:nvPr/>
        </p:nvSpPr>
        <p:spPr>
          <a:xfrm>
            <a:off x="-1360514" y="316725"/>
            <a:ext cx="3471395" cy="4114800"/>
          </a:xfrm>
          <a:custGeom>
            <a:rect b="b" l="l" r="r" t="t"/>
            <a:pathLst>
              <a:path extrusionOk="0" h="4114800" w="3471395">
                <a:moveTo>
                  <a:pt x="0" y="0"/>
                </a:moveTo>
                <a:lnTo>
                  <a:pt x="3471395" y="0"/>
                </a:lnTo>
                <a:lnTo>
                  <a:pt x="3471395" y="4114800"/>
                </a:lnTo>
                <a:lnTo>
                  <a:pt x="0" y="4114800"/>
                </a:lnTo>
                <a:lnTo>
                  <a:pt x="0" y="0"/>
                </a:lnTo>
                <a:close/>
              </a:path>
            </a:pathLst>
          </a:custGeom>
          <a:blipFill rotWithShape="1">
            <a:blip r:embed="rId8">
              <a:alphaModFix/>
            </a:blip>
            <a:stretch>
              <a:fillRect b="0" l="0" r="0" t="0"/>
            </a:stretch>
          </a:blipFill>
          <a:ln>
            <a:noFill/>
          </a:ln>
        </p:spPr>
      </p:sp>
      <p:sp>
        <p:nvSpPr>
          <p:cNvPr id="129" name="Google Shape;129;p3"/>
          <p:cNvSpPr/>
          <p:nvPr/>
        </p:nvSpPr>
        <p:spPr>
          <a:xfrm flipH="1" rot="-1790023">
            <a:off x="15440736" y="6256142"/>
            <a:ext cx="2521105" cy="3592248"/>
          </a:xfrm>
          <a:custGeom>
            <a:rect b="b" l="l" r="r" t="t"/>
            <a:pathLst>
              <a:path extrusionOk="0" h="3592136" w="2521026">
                <a:moveTo>
                  <a:pt x="2521026" y="0"/>
                </a:moveTo>
                <a:lnTo>
                  <a:pt x="0" y="0"/>
                </a:lnTo>
                <a:lnTo>
                  <a:pt x="0" y="3592136"/>
                </a:lnTo>
                <a:lnTo>
                  <a:pt x="2521026" y="3592136"/>
                </a:lnTo>
                <a:lnTo>
                  <a:pt x="2521026" y="0"/>
                </a:lnTo>
                <a:close/>
              </a:path>
            </a:pathLst>
          </a:custGeom>
          <a:blipFill rotWithShape="1">
            <a:blip r:embed="rId9">
              <a:alphaModFix/>
            </a:blip>
            <a:stretch>
              <a:fillRect b="0" l="0" r="0" t="0"/>
            </a:stretch>
          </a:blipFill>
          <a:ln>
            <a:noFill/>
          </a:ln>
        </p:spPr>
      </p:sp>
      <p:sp>
        <p:nvSpPr>
          <p:cNvPr id="130" name="Google Shape;130;p3"/>
          <p:cNvSpPr/>
          <p:nvPr/>
        </p:nvSpPr>
        <p:spPr>
          <a:xfrm flipH="1">
            <a:off x="-308948" y="5374458"/>
            <a:ext cx="2675297" cy="2868252"/>
          </a:xfrm>
          <a:custGeom>
            <a:rect b="b" l="l" r="r" t="t"/>
            <a:pathLst>
              <a:path extrusionOk="0" h="2868252" w="2675297">
                <a:moveTo>
                  <a:pt x="2675296" y="0"/>
                </a:moveTo>
                <a:lnTo>
                  <a:pt x="0" y="0"/>
                </a:lnTo>
                <a:lnTo>
                  <a:pt x="0" y="2868252"/>
                </a:lnTo>
                <a:lnTo>
                  <a:pt x="2675296" y="2868252"/>
                </a:lnTo>
                <a:lnTo>
                  <a:pt x="2675296" y="0"/>
                </a:lnTo>
                <a:close/>
              </a:path>
            </a:pathLst>
          </a:custGeom>
          <a:blipFill rotWithShape="1">
            <a:blip r:embed="rId10">
              <a:alphaModFix/>
            </a:blip>
            <a:stretch>
              <a:fillRect b="0" l="0" r="0" t="0"/>
            </a:stretch>
          </a:blipFill>
          <a:ln>
            <a:noFill/>
          </a:ln>
        </p:spPr>
      </p:sp>
      <p:sp>
        <p:nvSpPr>
          <p:cNvPr id="131" name="Google Shape;131;p3"/>
          <p:cNvSpPr txBox="1"/>
          <p:nvPr/>
        </p:nvSpPr>
        <p:spPr>
          <a:xfrm>
            <a:off x="2718825" y="1569615"/>
            <a:ext cx="12939600" cy="766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3000">
                <a:latin typeface="Fredoka"/>
                <a:ea typeface="Fredoka"/>
                <a:cs typeface="Fredoka"/>
                <a:sym typeface="Fredoka"/>
              </a:rPr>
              <a:t>Connaught is a lively school filled with students of diverse backgrounds, beliefs and histories. Many of our families are persevering through challenging circumstances on a </a:t>
            </a:r>
            <a:r>
              <a:rPr lang="en-US" sz="3000">
                <a:latin typeface="Fredoka"/>
                <a:ea typeface="Fredoka"/>
                <a:cs typeface="Fredoka"/>
                <a:sym typeface="Fredoka"/>
              </a:rPr>
              <a:t>daily</a:t>
            </a:r>
            <a:r>
              <a:rPr lang="en-US" sz="3000">
                <a:latin typeface="Fredoka"/>
                <a:ea typeface="Fredoka"/>
                <a:cs typeface="Fredoka"/>
                <a:sym typeface="Fredoka"/>
              </a:rPr>
              <a:t> basis. Our school is full of caring adults who do everything they can to support, care for and encourage our students to reach for success and pave a confident path into their future. We do our best as a school community to offer events and programs for families that are low in cost or free, including movie nights, care packages for winter break, food programs and our school produce market. Only with the support of local organizations and grants, are we able to make this possible. From the bottom of our hearts, thank you for selecting us to receive this grant. Hundreds of families have had fresh produce on their tables - to fill their bellies, </a:t>
            </a:r>
            <a:r>
              <a:rPr lang="en-US" sz="3000">
                <a:latin typeface="Fredoka"/>
                <a:ea typeface="Fredoka"/>
                <a:cs typeface="Fredoka"/>
                <a:sym typeface="Fredoka"/>
              </a:rPr>
              <a:t>fuel</a:t>
            </a:r>
            <a:r>
              <a:rPr lang="en-US" sz="3000">
                <a:latin typeface="Fredoka"/>
                <a:ea typeface="Fredoka"/>
                <a:cs typeface="Fredoka"/>
                <a:sym typeface="Fredoka"/>
              </a:rPr>
              <a:t> their brains and  make tough financial times just that much easier. Thank you for believing in us.</a:t>
            </a:r>
            <a:endParaRPr sz="3000">
              <a:latin typeface="Fredoka"/>
              <a:ea typeface="Fredoka"/>
              <a:cs typeface="Fredoka"/>
              <a:sym typeface="Fredoka"/>
            </a:endParaRPr>
          </a:p>
        </p:txBody>
      </p:sp>
      <p:sp>
        <p:nvSpPr>
          <p:cNvPr id="132" name="Google Shape;132;p3"/>
          <p:cNvSpPr txBox="1"/>
          <p:nvPr/>
        </p:nvSpPr>
        <p:spPr>
          <a:xfrm>
            <a:off x="567300" y="174350"/>
            <a:ext cx="17153400" cy="12006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Our Community</a:t>
            </a:r>
            <a:endParaRPr sz="7500">
              <a:solidFill>
                <a:schemeClr val="accent6"/>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564" name="Shape 564"/>
        <p:cNvGrpSpPr/>
        <p:nvPr/>
      </p:nvGrpSpPr>
      <p:grpSpPr>
        <a:xfrm>
          <a:off x="0" y="0"/>
          <a:ext cx="0" cy="0"/>
          <a:chOff x="0" y="0"/>
          <a:chExt cx="0" cy="0"/>
        </a:xfrm>
      </p:grpSpPr>
      <p:sp>
        <p:nvSpPr>
          <p:cNvPr id="565" name="Google Shape;565;p6"/>
          <p:cNvSpPr/>
          <p:nvPr/>
        </p:nvSpPr>
        <p:spPr>
          <a:xfrm rot="-10278110">
            <a:off x="-3556871" y="-1548825"/>
            <a:ext cx="5448515" cy="7034468"/>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566" name="Google Shape;566;p6"/>
          <p:cNvSpPr/>
          <p:nvPr/>
        </p:nvSpPr>
        <p:spPr>
          <a:xfrm rot="4727643">
            <a:off x="13830627" y="7214419"/>
            <a:ext cx="4759707" cy="6145162"/>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567" name="Google Shape;567;p6"/>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4">
              <a:alphaModFix/>
            </a:blip>
            <a:stretch>
              <a:fillRect b="0" l="0" r="0" t="0"/>
            </a:stretch>
          </a:blipFill>
          <a:ln>
            <a:noFill/>
          </a:ln>
        </p:spPr>
      </p:sp>
      <p:sp>
        <p:nvSpPr>
          <p:cNvPr id="568" name="Google Shape;568;p6"/>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5">
              <a:alphaModFix/>
            </a:blip>
            <a:stretch>
              <a:fillRect b="0" l="0" r="0" t="0"/>
            </a:stretch>
          </a:blipFill>
          <a:ln>
            <a:noFill/>
          </a:ln>
        </p:spPr>
      </p:sp>
      <p:sp>
        <p:nvSpPr>
          <p:cNvPr id="569" name="Google Shape;569;p6"/>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4">
              <a:alphaModFix/>
            </a:blip>
            <a:stretch>
              <a:fillRect b="0" l="0" r="0" t="0"/>
            </a:stretch>
          </a:blipFill>
          <a:ln>
            <a:noFill/>
          </a:ln>
        </p:spPr>
      </p:sp>
      <p:sp>
        <p:nvSpPr>
          <p:cNvPr id="570" name="Google Shape;570;p6"/>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sp>
        <p:nvSpPr>
          <p:cNvPr id="571" name="Google Shape;571;p6"/>
          <p:cNvSpPr/>
          <p:nvPr/>
        </p:nvSpPr>
        <p:spPr>
          <a:xfrm flipH="1" rot="858832">
            <a:off x="1105510" y="6113331"/>
            <a:ext cx="2523743" cy="3596007"/>
          </a:xfrm>
          <a:custGeom>
            <a:rect b="b" l="l" r="r" t="t"/>
            <a:pathLst>
              <a:path extrusionOk="0" h="3592136" w="2521026">
                <a:moveTo>
                  <a:pt x="2521026" y="0"/>
                </a:moveTo>
                <a:lnTo>
                  <a:pt x="0" y="0"/>
                </a:lnTo>
                <a:lnTo>
                  <a:pt x="0" y="3592136"/>
                </a:lnTo>
                <a:lnTo>
                  <a:pt x="2521026" y="3592136"/>
                </a:lnTo>
                <a:lnTo>
                  <a:pt x="2521026" y="0"/>
                </a:lnTo>
                <a:close/>
              </a:path>
            </a:pathLst>
          </a:custGeom>
          <a:blipFill rotWithShape="1">
            <a:blip r:embed="rId7">
              <a:alphaModFix/>
            </a:blip>
            <a:stretch>
              <a:fillRect b="0" l="0" r="0" t="0"/>
            </a:stretch>
          </a:blipFill>
          <a:ln>
            <a:noFill/>
          </a:ln>
        </p:spPr>
      </p:sp>
      <p:sp>
        <p:nvSpPr>
          <p:cNvPr id="572" name="Google Shape;572;p6"/>
          <p:cNvSpPr/>
          <p:nvPr/>
        </p:nvSpPr>
        <p:spPr>
          <a:xfrm>
            <a:off x="14152381" y="524888"/>
            <a:ext cx="3164655" cy="4114800"/>
          </a:xfrm>
          <a:custGeom>
            <a:rect b="b" l="l" r="r" t="t"/>
            <a:pathLst>
              <a:path extrusionOk="0" h="4114800" w="3164655">
                <a:moveTo>
                  <a:pt x="0" y="0"/>
                </a:moveTo>
                <a:lnTo>
                  <a:pt x="3164656" y="0"/>
                </a:lnTo>
                <a:lnTo>
                  <a:pt x="3164656" y="4114800"/>
                </a:lnTo>
                <a:lnTo>
                  <a:pt x="0" y="4114800"/>
                </a:lnTo>
                <a:lnTo>
                  <a:pt x="0" y="0"/>
                </a:lnTo>
                <a:close/>
              </a:path>
            </a:pathLst>
          </a:custGeom>
          <a:blipFill rotWithShape="1">
            <a:blip r:embed="rId8">
              <a:alphaModFix/>
            </a:blip>
            <a:stretch>
              <a:fillRect b="0" l="0" r="0" t="0"/>
            </a:stretch>
          </a:blipFill>
          <a:ln>
            <a:noFill/>
          </a:ln>
        </p:spPr>
      </p:sp>
      <p:pic>
        <p:nvPicPr>
          <p:cNvPr id="573" name="Google Shape;573;p6"/>
          <p:cNvPicPr preferRelativeResize="0"/>
          <p:nvPr/>
        </p:nvPicPr>
        <p:blipFill>
          <a:blip r:embed="rId9">
            <a:alphaModFix/>
          </a:blip>
          <a:stretch>
            <a:fillRect/>
          </a:stretch>
        </p:blipFill>
        <p:spPr>
          <a:xfrm>
            <a:off x="5286375" y="0"/>
            <a:ext cx="7715248" cy="1028699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577" name="Shape 577"/>
        <p:cNvGrpSpPr/>
        <p:nvPr/>
      </p:nvGrpSpPr>
      <p:grpSpPr>
        <a:xfrm>
          <a:off x="0" y="0"/>
          <a:ext cx="0" cy="0"/>
          <a:chOff x="0" y="0"/>
          <a:chExt cx="0" cy="0"/>
        </a:xfrm>
      </p:grpSpPr>
      <p:sp>
        <p:nvSpPr>
          <p:cNvPr id="578" name="Google Shape;578;g3f169bab0d3_0_60"/>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579" name="Google Shape;579;g3f169bab0d3_0_60"/>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580" name="Google Shape;580;g3f169bab0d3_0_60"/>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4">
              <a:alphaModFix/>
            </a:blip>
            <a:stretch>
              <a:fillRect b="0" l="0" r="0" t="0"/>
            </a:stretch>
          </a:blipFill>
          <a:ln>
            <a:noFill/>
          </a:ln>
        </p:spPr>
      </p:sp>
      <p:sp>
        <p:nvSpPr>
          <p:cNvPr id="581" name="Google Shape;581;g3f169bab0d3_0_60"/>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5">
              <a:alphaModFix/>
            </a:blip>
            <a:stretch>
              <a:fillRect b="0" l="0" r="0" t="0"/>
            </a:stretch>
          </a:blipFill>
          <a:ln>
            <a:noFill/>
          </a:ln>
        </p:spPr>
      </p:sp>
      <p:sp>
        <p:nvSpPr>
          <p:cNvPr id="582" name="Google Shape;582;g3f169bab0d3_0_60"/>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4">
              <a:alphaModFix/>
            </a:blip>
            <a:stretch>
              <a:fillRect b="0" l="0" r="0" t="0"/>
            </a:stretch>
          </a:blipFill>
          <a:ln>
            <a:noFill/>
          </a:ln>
        </p:spPr>
      </p:sp>
      <p:sp>
        <p:nvSpPr>
          <p:cNvPr id="583" name="Google Shape;583;g3f169bab0d3_0_60"/>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sp>
        <p:nvSpPr>
          <p:cNvPr id="584" name="Google Shape;584;g3f169bab0d3_0_60"/>
          <p:cNvSpPr txBox="1"/>
          <p:nvPr/>
        </p:nvSpPr>
        <p:spPr>
          <a:xfrm>
            <a:off x="1615700" y="273525"/>
            <a:ext cx="15537600" cy="22164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Key Features of Our Breakfast Program</a:t>
            </a:r>
            <a:endParaRPr sz="7500">
              <a:solidFill>
                <a:schemeClr val="accent6"/>
              </a:solidFill>
            </a:endParaRPr>
          </a:p>
        </p:txBody>
      </p:sp>
      <p:grpSp>
        <p:nvGrpSpPr>
          <p:cNvPr id="585" name="Google Shape;585;g3f169bab0d3_0_60"/>
          <p:cNvGrpSpPr/>
          <p:nvPr/>
        </p:nvGrpSpPr>
        <p:grpSpPr>
          <a:xfrm>
            <a:off x="1943198" y="2559673"/>
            <a:ext cx="14401591" cy="6494009"/>
            <a:chOff x="-92323" y="-343643"/>
            <a:chExt cx="2911883" cy="1119792"/>
          </a:xfrm>
        </p:grpSpPr>
        <p:sp>
          <p:nvSpPr>
            <p:cNvPr id="586" name="Google Shape;586;g3f169bab0d3_0_60"/>
            <p:cNvSpPr/>
            <p:nvPr/>
          </p:nvSpPr>
          <p:spPr>
            <a:xfrm>
              <a:off x="-92323" y="-326229"/>
              <a:ext cx="2911883" cy="1102378"/>
            </a:xfrm>
            <a:custGeom>
              <a:rect b="b" l="l" r="r" t="t"/>
              <a:pathLst>
                <a:path extrusionOk="0" h="468101" w="2911883">
                  <a:moveTo>
                    <a:pt x="0" y="0"/>
                  </a:moveTo>
                  <a:lnTo>
                    <a:pt x="2911883" y="0"/>
                  </a:lnTo>
                  <a:lnTo>
                    <a:pt x="2911883" y="468101"/>
                  </a:lnTo>
                  <a:lnTo>
                    <a:pt x="0" y="468101"/>
                  </a:lnTo>
                  <a:close/>
                </a:path>
              </a:pathLst>
            </a:custGeom>
            <a:solidFill>
              <a:srgbClr val="FFF5E6"/>
            </a:solidFill>
            <a:ln>
              <a:noFill/>
            </a:ln>
          </p:spPr>
        </p:sp>
        <p:sp>
          <p:nvSpPr>
            <p:cNvPr id="587" name="Google Shape;587;g3f169bab0d3_0_60"/>
            <p:cNvSpPr txBox="1"/>
            <p:nvPr/>
          </p:nvSpPr>
          <p:spPr>
            <a:xfrm>
              <a:off x="55619" y="-343643"/>
              <a:ext cx="2616000" cy="1013400"/>
            </a:xfrm>
            <a:prstGeom prst="rect">
              <a:avLst/>
            </a:prstGeom>
            <a:noFill/>
            <a:ln>
              <a:noFill/>
            </a:ln>
          </p:spPr>
          <p:txBody>
            <a:bodyPr anchorCtr="0" anchor="ctr" bIns="72800" lIns="72800" spcFirstLastPara="1" rIns="72800" wrap="square" tIns="72800">
              <a:noAutofit/>
            </a:bodyPr>
            <a:lstStyle/>
            <a:p>
              <a:pPr indent="0" lvl="0" marL="0" marR="0" rtl="0" algn="ctr">
                <a:lnSpc>
                  <a:spcPct val="100000"/>
                </a:lnSpc>
                <a:spcBef>
                  <a:spcPts val="0"/>
                </a:spcBef>
                <a:spcAft>
                  <a:spcPts val="0"/>
                </a:spcAft>
                <a:buNone/>
              </a:pPr>
              <a:r>
                <a:rPr lang="en-US" sz="3000">
                  <a:solidFill>
                    <a:schemeClr val="dk1"/>
                  </a:solidFill>
                  <a:latin typeface="Fredoka"/>
                  <a:ea typeface="Fredoka"/>
                  <a:cs typeface="Fredoka"/>
                  <a:sym typeface="Fredoka"/>
                </a:rPr>
                <a:t>Our breakfast/snack program is supported by community partners to allow all students to have access to nutritious food throughout the school day. </a:t>
              </a:r>
              <a:endParaRPr sz="3000">
                <a:solidFill>
                  <a:schemeClr val="dk1"/>
                </a:solidFill>
                <a:latin typeface="Fredoka"/>
                <a:ea typeface="Fredoka"/>
                <a:cs typeface="Fredoka"/>
                <a:sym typeface="Fredoka"/>
              </a:endParaRPr>
            </a:p>
            <a:p>
              <a:pPr indent="0" lvl="0" marL="0" marR="0" rtl="0" algn="ctr">
                <a:lnSpc>
                  <a:spcPct val="100000"/>
                </a:lnSpc>
                <a:spcBef>
                  <a:spcPts val="823"/>
                </a:spcBef>
                <a:spcAft>
                  <a:spcPts val="0"/>
                </a:spcAft>
                <a:buNone/>
              </a:pPr>
              <a:r>
                <a:rPr lang="en-US" sz="3000">
                  <a:solidFill>
                    <a:schemeClr val="dk1"/>
                  </a:solidFill>
                  <a:latin typeface="Fredoka"/>
                  <a:ea typeface="Fredoka"/>
                  <a:cs typeface="Fredoka"/>
                  <a:sym typeface="Fredoka"/>
                </a:rPr>
                <a:t>Bins with produce, dairy and breakfast items are located in every classroom. All students have access to the food supplied. </a:t>
              </a:r>
              <a:endParaRPr sz="3000">
                <a:solidFill>
                  <a:schemeClr val="dk1"/>
                </a:solidFill>
                <a:latin typeface="Fredoka"/>
                <a:ea typeface="Fredoka"/>
                <a:cs typeface="Fredoka"/>
                <a:sym typeface="Fredoka"/>
              </a:endParaRPr>
            </a:p>
            <a:p>
              <a:pPr indent="0" lvl="0" marL="0" marR="0" rtl="0" algn="ctr">
                <a:lnSpc>
                  <a:spcPct val="100000"/>
                </a:lnSpc>
                <a:spcBef>
                  <a:spcPts val="823"/>
                </a:spcBef>
                <a:spcAft>
                  <a:spcPts val="0"/>
                </a:spcAft>
                <a:buNone/>
              </a:pPr>
              <a:r>
                <a:rPr lang="en-US" sz="3000">
                  <a:solidFill>
                    <a:schemeClr val="dk1"/>
                  </a:solidFill>
                  <a:latin typeface="Fredoka"/>
                  <a:ea typeface="Fredoka"/>
                  <a:cs typeface="Fredoka"/>
                  <a:sym typeface="Fredoka"/>
                </a:rPr>
                <a:t>Community partners that support our programs include: Niagara Nutrition Partners, Start Me Up Niagara, Lunch Angels and Food4Kids. </a:t>
              </a:r>
              <a:endParaRPr sz="3000">
                <a:solidFill>
                  <a:schemeClr val="dk1"/>
                </a:solidFill>
                <a:latin typeface="Fredoka"/>
                <a:ea typeface="Fredoka"/>
                <a:cs typeface="Fredoka"/>
                <a:sym typeface="Fredoka"/>
              </a:endParaRPr>
            </a:p>
            <a:p>
              <a:pPr indent="0" lvl="0" marL="0" marR="0" rtl="0" algn="ctr">
                <a:lnSpc>
                  <a:spcPct val="100000"/>
                </a:lnSpc>
                <a:spcBef>
                  <a:spcPts val="823"/>
                </a:spcBef>
                <a:spcAft>
                  <a:spcPts val="823"/>
                </a:spcAft>
                <a:buNone/>
              </a:pPr>
              <a:r>
                <a:t/>
              </a:r>
              <a:endParaRPr sz="2392">
                <a:solidFill>
                  <a:schemeClr val="dk1"/>
                </a:solidFill>
                <a:latin typeface="Fredoka"/>
                <a:ea typeface="Fredoka"/>
                <a:cs typeface="Fredoka"/>
                <a:sym typeface="Fredoka"/>
              </a:endParaRPr>
            </a:p>
          </p:txBody>
        </p:sp>
      </p:grpSp>
      <p:sp>
        <p:nvSpPr>
          <p:cNvPr id="588" name="Google Shape;588;g3f169bab0d3_0_60"/>
          <p:cNvSpPr/>
          <p:nvPr/>
        </p:nvSpPr>
        <p:spPr>
          <a:xfrm flipH="1" rot="858832">
            <a:off x="537698" y="529681"/>
            <a:ext cx="2523743" cy="3596007"/>
          </a:xfrm>
          <a:custGeom>
            <a:rect b="b" l="l" r="r" t="t"/>
            <a:pathLst>
              <a:path extrusionOk="0" h="3592136" w="2521026">
                <a:moveTo>
                  <a:pt x="2521026" y="0"/>
                </a:moveTo>
                <a:lnTo>
                  <a:pt x="0" y="0"/>
                </a:lnTo>
                <a:lnTo>
                  <a:pt x="0" y="3592136"/>
                </a:lnTo>
                <a:lnTo>
                  <a:pt x="2521026" y="3592136"/>
                </a:lnTo>
                <a:lnTo>
                  <a:pt x="2521026" y="0"/>
                </a:lnTo>
                <a:close/>
              </a:path>
            </a:pathLst>
          </a:custGeom>
          <a:blipFill rotWithShape="1">
            <a:blip r:embed="rId7">
              <a:alphaModFix/>
            </a:blip>
            <a:stretch>
              <a:fillRect b="0" l="0" r="0" t="0"/>
            </a:stretch>
          </a:blipFill>
          <a:ln>
            <a:noFill/>
          </a:ln>
        </p:spPr>
      </p:sp>
      <p:sp>
        <p:nvSpPr>
          <p:cNvPr id="589" name="Google Shape;589;g3f169bab0d3_0_60"/>
          <p:cNvSpPr/>
          <p:nvPr/>
        </p:nvSpPr>
        <p:spPr>
          <a:xfrm rot="1109846">
            <a:off x="14570005" y="6009652"/>
            <a:ext cx="3039632" cy="3895525"/>
          </a:xfrm>
          <a:custGeom>
            <a:rect b="b" l="l" r="r" t="t"/>
            <a:pathLst>
              <a:path extrusionOk="0" h="3185192" w="2096435">
                <a:moveTo>
                  <a:pt x="0" y="0"/>
                </a:moveTo>
                <a:lnTo>
                  <a:pt x="2096435" y="0"/>
                </a:lnTo>
                <a:lnTo>
                  <a:pt x="2096435" y="3185191"/>
                </a:lnTo>
                <a:lnTo>
                  <a:pt x="0" y="3185191"/>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593" name="Shape 593"/>
        <p:cNvGrpSpPr/>
        <p:nvPr/>
      </p:nvGrpSpPr>
      <p:grpSpPr>
        <a:xfrm>
          <a:off x="0" y="0"/>
          <a:ext cx="0" cy="0"/>
          <a:chOff x="0" y="0"/>
          <a:chExt cx="0" cy="0"/>
        </a:xfrm>
      </p:grpSpPr>
      <p:sp>
        <p:nvSpPr>
          <p:cNvPr id="594" name="Google Shape;594;g3f11fbd8d1d_0_1"/>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595" name="Google Shape;595;g3f11fbd8d1d_0_1"/>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596" name="Google Shape;596;g3f11fbd8d1d_0_1"/>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4">
              <a:alphaModFix/>
            </a:blip>
            <a:stretch>
              <a:fillRect b="0" l="0" r="0" t="0"/>
            </a:stretch>
          </a:blipFill>
          <a:ln>
            <a:noFill/>
          </a:ln>
        </p:spPr>
      </p:sp>
      <p:sp>
        <p:nvSpPr>
          <p:cNvPr id="597" name="Google Shape;597;g3f11fbd8d1d_0_1"/>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5">
              <a:alphaModFix/>
            </a:blip>
            <a:stretch>
              <a:fillRect b="0" l="0" r="0" t="0"/>
            </a:stretch>
          </a:blipFill>
          <a:ln>
            <a:noFill/>
          </a:ln>
        </p:spPr>
      </p:sp>
      <p:sp>
        <p:nvSpPr>
          <p:cNvPr id="598" name="Google Shape;598;g3f11fbd8d1d_0_1"/>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4">
              <a:alphaModFix/>
            </a:blip>
            <a:stretch>
              <a:fillRect b="0" l="0" r="0" t="0"/>
            </a:stretch>
          </a:blipFill>
          <a:ln>
            <a:noFill/>
          </a:ln>
        </p:spPr>
      </p:sp>
      <p:sp>
        <p:nvSpPr>
          <p:cNvPr id="599" name="Google Shape;599;g3f11fbd8d1d_0_1"/>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sp>
        <p:nvSpPr>
          <p:cNvPr id="600" name="Google Shape;600;g3f11fbd8d1d_0_1"/>
          <p:cNvSpPr/>
          <p:nvPr/>
        </p:nvSpPr>
        <p:spPr>
          <a:xfrm rot="-139736">
            <a:off x="481229" y="577047"/>
            <a:ext cx="2636650" cy="3595009"/>
          </a:xfrm>
          <a:custGeom>
            <a:rect b="b" l="l" r="r" t="t"/>
            <a:pathLst>
              <a:path extrusionOk="0" h="3592136" w="2521026">
                <a:moveTo>
                  <a:pt x="2521026" y="0"/>
                </a:moveTo>
                <a:lnTo>
                  <a:pt x="0" y="0"/>
                </a:lnTo>
                <a:lnTo>
                  <a:pt x="0" y="3592136"/>
                </a:lnTo>
                <a:lnTo>
                  <a:pt x="2521026" y="3592136"/>
                </a:lnTo>
                <a:lnTo>
                  <a:pt x="2521026" y="0"/>
                </a:lnTo>
                <a:close/>
              </a:path>
            </a:pathLst>
          </a:custGeom>
          <a:blipFill rotWithShape="1">
            <a:blip r:embed="rId7">
              <a:alphaModFix/>
            </a:blip>
            <a:stretch>
              <a:fillRect b="0" l="0" r="0" t="0"/>
            </a:stretch>
          </a:blipFill>
          <a:ln>
            <a:noFill/>
          </a:ln>
        </p:spPr>
      </p:sp>
      <p:sp>
        <p:nvSpPr>
          <p:cNvPr id="601" name="Google Shape;601;g3f11fbd8d1d_0_1"/>
          <p:cNvSpPr/>
          <p:nvPr/>
        </p:nvSpPr>
        <p:spPr>
          <a:xfrm rot="-1142697">
            <a:off x="15135352" y="559138"/>
            <a:ext cx="2628861" cy="4108688"/>
          </a:xfrm>
          <a:custGeom>
            <a:rect b="b" l="l" r="r" t="t"/>
            <a:pathLst>
              <a:path extrusionOk="0" h="4114800" w="2723249">
                <a:moveTo>
                  <a:pt x="0" y="0"/>
                </a:moveTo>
                <a:lnTo>
                  <a:pt x="2723249" y="0"/>
                </a:lnTo>
                <a:lnTo>
                  <a:pt x="2723249" y="4114800"/>
                </a:lnTo>
                <a:lnTo>
                  <a:pt x="0" y="4114800"/>
                </a:lnTo>
                <a:lnTo>
                  <a:pt x="0" y="0"/>
                </a:lnTo>
                <a:close/>
              </a:path>
            </a:pathLst>
          </a:custGeom>
          <a:blipFill rotWithShape="1">
            <a:blip r:embed="rId8">
              <a:alphaModFix/>
            </a:blip>
            <a:stretch>
              <a:fillRect b="0" l="0" r="0" t="0"/>
            </a:stretch>
          </a:blipFill>
          <a:ln>
            <a:noFill/>
          </a:ln>
        </p:spPr>
      </p:sp>
      <p:sp>
        <p:nvSpPr>
          <p:cNvPr id="602" name="Google Shape;602;g3f11fbd8d1d_0_1"/>
          <p:cNvSpPr/>
          <p:nvPr/>
        </p:nvSpPr>
        <p:spPr>
          <a:xfrm>
            <a:off x="13347685" y="5857175"/>
            <a:ext cx="4627113" cy="4114800"/>
          </a:xfrm>
          <a:custGeom>
            <a:rect b="b" l="l" r="r" t="t"/>
            <a:pathLst>
              <a:path extrusionOk="0" h="4114800" w="4481465">
                <a:moveTo>
                  <a:pt x="0" y="0"/>
                </a:moveTo>
                <a:lnTo>
                  <a:pt x="4481466" y="0"/>
                </a:lnTo>
                <a:lnTo>
                  <a:pt x="4481466" y="4114800"/>
                </a:lnTo>
                <a:lnTo>
                  <a:pt x="0" y="4114800"/>
                </a:lnTo>
                <a:lnTo>
                  <a:pt x="0" y="0"/>
                </a:lnTo>
                <a:close/>
              </a:path>
            </a:pathLst>
          </a:custGeom>
          <a:blipFill rotWithShape="1">
            <a:blip r:embed="rId9">
              <a:alphaModFix/>
            </a:blip>
            <a:stretch>
              <a:fillRect b="0" l="0" r="0" t="0"/>
            </a:stretch>
          </a:blipFill>
          <a:ln>
            <a:noFill/>
          </a:ln>
        </p:spPr>
      </p:sp>
      <p:pic>
        <p:nvPicPr>
          <p:cNvPr id="603" name="Google Shape;603;g3f11fbd8d1d_0_1"/>
          <p:cNvPicPr preferRelativeResize="0"/>
          <p:nvPr/>
        </p:nvPicPr>
        <p:blipFill rotWithShape="1">
          <a:blip r:embed="rId10">
            <a:alphaModFix/>
          </a:blip>
          <a:srcRect b="7112" l="16398" r="7648" t="12888"/>
          <a:stretch/>
        </p:blipFill>
        <p:spPr>
          <a:xfrm>
            <a:off x="4685426" y="1028700"/>
            <a:ext cx="5860074" cy="8229600"/>
          </a:xfrm>
          <a:prstGeom prst="rect">
            <a:avLst/>
          </a:prstGeom>
          <a:noFill/>
          <a:ln>
            <a:noFill/>
          </a:ln>
        </p:spPr>
      </p:pic>
      <p:sp>
        <p:nvSpPr>
          <p:cNvPr id="604" name="Google Shape;604;g3f11fbd8d1d_0_1"/>
          <p:cNvSpPr/>
          <p:nvPr/>
        </p:nvSpPr>
        <p:spPr>
          <a:xfrm flipH="1">
            <a:off x="756493" y="6546398"/>
            <a:ext cx="3815506" cy="3425571"/>
          </a:xfrm>
          <a:custGeom>
            <a:rect b="b" l="l" r="r" t="t"/>
            <a:pathLst>
              <a:path extrusionOk="0" h="4114800" w="4360578">
                <a:moveTo>
                  <a:pt x="4360578" y="0"/>
                </a:moveTo>
                <a:lnTo>
                  <a:pt x="0" y="0"/>
                </a:lnTo>
                <a:lnTo>
                  <a:pt x="0" y="4114800"/>
                </a:lnTo>
                <a:lnTo>
                  <a:pt x="4360578" y="4114800"/>
                </a:lnTo>
                <a:lnTo>
                  <a:pt x="4360578" y="0"/>
                </a:lnTo>
                <a:close/>
              </a:path>
            </a:pathLst>
          </a:custGeom>
          <a:blipFill rotWithShape="1">
            <a:blip r:embed="rId11">
              <a:alphaModFix/>
            </a:blip>
            <a:stretch>
              <a:fillRect b="0" l="0" r="0" t="0"/>
            </a:stretch>
          </a:blipFill>
          <a:ln>
            <a:noFill/>
          </a:ln>
        </p:spPr>
      </p:sp>
      <p:sp>
        <p:nvSpPr>
          <p:cNvPr id="605" name="Google Shape;605;g3f11fbd8d1d_0_1"/>
          <p:cNvSpPr/>
          <p:nvPr/>
        </p:nvSpPr>
        <p:spPr>
          <a:xfrm>
            <a:off x="11299575" y="301425"/>
            <a:ext cx="4219500" cy="5555700"/>
          </a:xfrm>
          <a:prstGeom prst="roundRect">
            <a:avLst>
              <a:gd fmla="val 16667" name="adj"/>
            </a:avLst>
          </a:prstGeom>
          <a:solidFill>
            <a:srgbClr val="CDDB6A"/>
          </a:solidFill>
          <a:ln cap="flat" cmpd="sng" w="9525">
            <a:solidFill>
              <a:srgbClr val="FAEEC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3000">
                <a:latin typeface="Fredoka"/>
                <a:ea typeface="Fredoka"/>
                <a:cs typeface="Fredoka"/>
                <a:sym typeface="Fredoka"/>
              </a:rPr>
              <a:t>Our LRT Mrs. Palmerino, showing pure </a:t>
            </a:r>
            <a:r>
              <a:rPr lang="en-US" sz="3000">
                <a:latin typeface="Fredoka"/>
                <a:ea typeface="Fredoka"/>
                <a:cs typeface="Fredoka"/>
                <a:sym typeface="Fredoka"/>
              </a:rPr>
              <a:t>excitement</a:t>
            </a:r>
            <a:r>
              <a:rPr lang="en-US" sz="3000">
                <a:latin typeface="Fredoka"/>
                <a:ea typeface="Fredoka"/>
                <a:cs typeface="Fredoka"/>
                <a:sym typeface="Fredoka"/>
              </a:rPr>
              <a:t> about our new fridge! Mrs. P coordinates the support of our community partners to make our breakfast, snack and lunch angels programs happen</a:t>
            </a:r>
            <a:endParaRPr sz="3000">
              <a:latin typeface="Fredoka"/>
              <a:ea typeface="Fredoka"/>
              <a:cs typeface="Fredoka"/>
              <a:sym typeface="Fredoka"/>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609" name="Shape 609"/>
        <p:cNvGrpSpPr/>
        <p:nvPr/>
      </p:nvGrpSpPr>
      <p:grpSpPr>
        <a:xfrm>
          <a:off x="0" y="0"/>
          <a:ext cx="0" cy="0"/>
          <a:chOff x="0" y="0"/>
          <a:chExt cx="0" cy="0"/>
        </a:xfrm>
      </p:grpSpPr>
      <p:sp>
        <p:nvSpPr>
          <p:cNvPr id="610" name="Google Shape;610;g3eb2e49c90e_0_125"/>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611" name="Google Shape;611;g3eb2e49c90e_0_125"/>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612" name="Google Shape;612;g3eb2e49c90e_0_125"/>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4">
              <a:alphaModFix/>
            </a:blip>
            <a:stretch>
              <a:fillRect b="0" l="0" r="0" t="0"/>
            </a:stretch>
          </a:blipFill>
          <a:ln>
            <a:noFill/>
          </a:ln>
        </p:spPr>
      </p:sp>
      <p:sp>
        <p:nvSpPr>
          <p:cNvPr id="613" name="Google Shape;613;g3eb2e49c90e_0_125"/>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4">
              <a:alphaModFix/>
            </a:blip>
            <a:stretch>
              <a:fillRect b="0" l="0" r="0" t="0"/>
            </a:stretch>
          </a:blipFill>
          <a:ln>
            <a:noFill/>
          </a:ln>
        </p:spPr>
      </p:sp>
      <p:sp>
        <p:nvSpPr>
          <p:cNvPr id="614" name="Google Shape;614;g3eb2e49c90e_0_125"/>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5">
              <a:alphaModFix/>
            </a:blip>
            <a:stretch>
              <a:fillRect b="0" l="0" r="0" t="0"/>
            </a:stretch>
          </a:blipFill>
          <a:ln>
            <a:noFill/>
          </a:ln>
        </p:spPr>
      </p:sp>
      <p:sp>
        <p:nvSpPr>
          <p:cNvPr id="615" name="Google Shape;615;g3eb2e49c90e_0_125"/>
          <p:cNvSpPr/>
          <p:nvPr/>
        </p:nvSpPr>
        <p:spPr>
          <a:xfrm>
            <a:off x="15658556" y="684038"/>
            <a:ext cx="3164655" cy="4114800"/>
          </a:xfrm>
          <a:custGeom>
            <a:rect b="b" l="l" r="r" t="t"/>
            <a:pathLst>
              <a:path extrusionOk="0" h="4114800" w="3164655">
                <a:moveTo>
                  <a:pt x="0" y="0"/>
                </a:moveTo>
                <a:lnTo>
                  <a:pt x="3164656" y="0"/>
                </a:lnTo>
                <a:lnTo>
                  <a:pt x="3164656" y="4114800"/>
                </a:lnTo>
                <a:lnTo>
                  <a:pt x="0" y="4114800"/>
                </a:lnTo>
                <a:lnTo>
                  <a:pt x="0" y="0"/>
                </a:lnTo>
                <a:close/>
              </a:path>
            </a:pathLst>
          </a:custGeom>
          <a:blipFill rotWithShape="1">
            <a:blip r:embed="rId6">
              <a:alphaModFix/>
            </a:blip>
            <a:stretch>
              <a:fillRect b="0" l="0" r="0" t="0"/>
            </a:stretch>
          </a:blipFill>
          <a:ln>
            <a:noFill/>
          </a:ln>
        </p:spPr>
      </p:sp>
      <p:sp>
        <p:nvSpPr>
          <p:cNvPr id="616" name="Google Shape;616;g3eb2e49c90e_0_125"/>
          <p:cNvSpPr/>
          <p:nvPr/>
        </p:nvSpPr>
        <p:spPr>
          <a:xfrm flipH="1">
            <a:off x="-308948" y="5374458"/>
            <a:ext cx="2675297" cy="2868252"/>
          </a:xfrm>
          <a:custGeom>
            <a:rect b="b" l="l" r="r" t="t"/>
            <a:pathLst>
              <a:path extrusionOk="0" h="2868252" w="2675297">
                <a:moveTo>
                  <a:pt x="2675296" y="0"/>
                </a:moveTo>
                <a:lnTo>
                  <a:pt x="0" y="0"/>
                </a:lnTo>
                <a:lnTo>
                  <a:pt x="0" y="2868252"/>
                </a:lnTo>
                <a:lnTo>
                  <a:pt x="2675296" y="2868252"/>
                </a:lnTo>
                <a:lnTo>
                  <a:pt x="2675296" y="0"/>
                </a:lnTo>
                <a:close/>
              </a:path>
            </a:pathLst>
          </a:custGeom>
          <a:blipFill rotWithShape="1">
            <a:blip r:embed="rId7">
              <a:alphaModFix/>
            </a:blip>
            <a:stretch>
              <a:fillRect b="0" l="0" r="0" t="0"/>
            </a:stretch>
          </a:blipFill>
          <a:ln>
            <a:noFill/>
          </a:ln>
        </p:spPr>
      </p:sp>
      <p:sp>
        <p:nvSpPr>
          <p:cNvPr id="617" name="Google Shape;617;g3eb2e49c90e_0_125"/>
          <p:cNvSpPr txBox="1"/>
          <p:nvPr/>
        </p:nvSpPr>
        <p:spPr>
          <a:xfrm>
            <a:off x="3802950" y="174356"/>
            <a:ext cx="10682100" cy="12006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Thank You!</a:t>
            </a:r>
            <a:endParaRPr sz="7500">
              <a:solidFill>
                <a:schemeClr val="accent6"/>
              </a:solidFill>
            </a:endParaRPr>
          </a:p>
        </p:txBody>
      </p:sp>
      <p:sp>
        <p:nvSpPr>
          <p:cNvPr id="618" name="Google Shape;618;g3eb2e49c90e_0_125"/>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8">
              <a:alphaModFix/>
            </a:blip>
            <a:stretch>
              <a:fillRect b="0" l="0" r="0" t="0"/>
            </a:stretch>
          </a:blipFill>
          <a:ln>
            <a:noFill/>
          </a:ln>
        </p:spPr>
      </p:sp>
      <p:pic>
        <p:nvPicPr>
          <p:cNvPr id="619" name="Google Shape;619;g3eb2e49c90e_0_125" title="IMG_0957.HEIC"/>
          <p:cNvPicPr preferRelativeResize="0"/>
          <p:nvPr/>
        </p:nvPicPr>
        <p:blipFill rotWithShape="1">
          <a:blip r:embed="rId9">
            <a:alphaModFix/>
          </a:blip>
          <a:srcRect b="0" l="0" r="5312" t="38446"/>
          <a:stretch/>
        </p:blipFill>
        <p:spPr>
          <a:xfrm>
            <a:off x="2390988" y="1977513"/>
            <a:ext cx="12987448" cy="6331976"/>
          </a:xfrm>
          <a:prstGeom prst="rect">
            <a:avLst/>
          </a:prstGeom>
          <a:noFill/>
          <a:ln>
            <a:noFill/>
          </a:ln>
        </p:spPr>
      </p:pic>
      <p:sp>
        <p:nvSpPr>
          <p:cNvPr id="620" name="Google Shape;620;g3eb2e49c90e_0_125"/>
          <p:cNvSpPr/>
          <p:nvPr/>
        </p:nvSpPr>
        <p:spPr>
          <a:xfrm>
            <a:off x="6009475" y="2599125"/>
            <a:ext cx="801138" cy="829879"/>
          </a:xfrm>
          <a:custGeom>
            <a:rect b="b" l="l" r="r" t="t"/>
            <a:pathLst>
              <a:path extrusionOk="0" h="1975903" w="1602277">
                <a:moveTo>
                  <a:pt x="0" y="0"/>
                </a:moveTo>
                <a:lnTo>
                  <a:pt x="1602277" y="0"/>
                </a:lnTo>
                <a:lnTo>
                  <a:pt x="1602277" y="1975903"/>
                </a:lnTo>
                <a:lnTo>
                  <a:pt x="0" y="1975903"/>
                </a:lnTo>
                <a:lnTo>
                  <a:pt x="0" y="0"/>
                </a:lnTo>
                <a:close/>
              </a:path>
            </a:pathLst>
          </a:custGeom>
          <a:blipFill rotWithShape="1">
            <a:blip r:embed="rId10">
              <a:alphaModFix/>
            </a:blip>
            <a:stretch>
              <a:fillRect b="0" l="0" r="0" t="0"/>
            </a:stretch>
          </a:blipFill>
          <a:ln>
            <a:noFill/>
          </a:ln>
        </p:spPr>
      </p:sp>
      <p:sp>
        <p:nvSpPr>
          <p:cNvPr id="621" name="Google Shape;621;g3eb2e49c90e_0_125"/>
          <p:cNvSpPr/>
          <p:nvPr/>
        </p:nvSpPr>
        <p:spPr>
          <a:xfrm>
            <a:off x="11741275" y="4216100"/>
            <a:ext cx="801138" cy="829879"/>
          </a:xfrm>
          <a:custGeom>
            <a:rect b="b" l="l" r="r" t="t"/>
            <a:pathLst>
              <a:path extrusionOk="0" h="1975903" w="1602277">
                <a:moveTo>
                  <a:pt x="0" y="0"/>
                </a:moveTo>
                <a:lnTo>
                  <a:pt x="1602277" y="0"/>
                </a:lnTo>
                <a:lnTo>
                  <a:pt x="1602277" y="1975903"/>
                </a:lnTo>
                <a:lnTo>
                  <a:pt x="0" y="1975903"/>
                </a:lnTo>
                <a:lnTo>
                  <a:pt x="0" y="0"/>
                </a:lnTo>
                <a:close/>
              </a:path>
            </a:pathLst>
          </a:custGeom>
          <a:blipFill rotWithShape="1">
            <a:blip r:embed="rId10">
              <a:alphaModFix/>
            </a:blip>
            <a:stretch>
              <a:fillRect b="0" l="0" r="0" t="0"/>
            </a:stretch>
          </a:blipFill>
          <a:ln>
            <a:noFill/>
          </a:ln>
        </p:spPr>
      </p:sp>
      <p:sp>
        <p:nvSpPr>
          <p:cNvPr id="622" name="Google Shape;622;g3eb2e49c90e_0_125"/>
          <p:cNvSpPr/>
          <p:nvPr/>
        </p:nvSpPr>
        <p:spPr>
          <a:xfrm>
            <a:off x="8999350" y="4728563"/>
            <a:ext cx="801138" cy="829879"/>
          </a:xfrm>
          <a:custGeom>
            <a:rect b="b" l="l" r="r" t="t"/>
            <a:pathLst>
              <a:path extrusionOk="0" h="1975903" w="1602277">
                <a:moveTo>
                  <a:pt x="0" y="0"/>
                </a:moveTo>
                <a:lnTo>
                  <a:pt x="1602277" y="0"/>
                </a:lnTo>
                <a:lnTo>
                  <a:pt x="1602277" y="1975903"/>
                </a:lnTo>
                <a:lnTo>
                  <a:pt x="0" y="1975903"/>
                </a:lnTo>
                <a:lnTo>
                  <a:pt x="0" y="0"/>
                </a:lnTo>
                <a:close/>
              </a:path>
            </a:pathLst>
          </a:custGeom>
          <a:blipFill rotWithShape="1">
            <a:blip r:embed="rId10">
              <a:alphaModFix/>
            </a:blip>
            <a:stretch>
              <a:fillRect b="0" l="0" r="0" t="0"/>
            </a:stretch>
          </a:blipFill>
          <a:ln>
            <a:noFill/>
          </a:ln>
        </p:spPr>
      </p:sp>
      <p:sp>
        <p:nvSpPr>
          <p:cNvPr id="623" name="Google Shape;623;g3eb2e49c90e_0_125"/>
          <p:cNvSpPr/>
          <p:nvPr/>
        </p:nvSpPr>
        <p:spPr>
          <a:xfrm flipH="1" rot="-1790023">
            <a:off x="14362777" y="6246254"/>
            <a:ext cx="2521105" cy="3592248"/>
          </a:xfrm>
          <a:custGeom>
            <a:rect b="b" l="l" r="r" t="t"/>
            <a:pathLst>
              <a:path extrusionOk="0" h="3592136" w="2521026">
                <a:moveTo>
                  <a:pt x="2521026" y="0"/>
                </a:moveTo>
                <a:lnTo>
                  <a:pt x="0" y="0"/>
                </a:lnTo>
                <a:lnTo>
                  <a:pt x="0" y="3592136"/>
                </a:lnTo>
                <a:lnTo>
                  <a:pt x="2521026" y="3592136"/>
                </a:lnTo>
                <a:lnTo>
                  <a:pt x="2521026" y="0"/>
                </a:lnTo>
                <a:close/>
              </a:path>
            </a:pathLst>
          </a:custGeom>
          <a:blipFill rotWithShape="1">
            <a:blip r:embed="rId11">
              <a:alphaModFix/>
            </a:blip>
            <a:stretch>
              <a:fillRect b="0" l="0" r="0" t="0"/>
            </a:stretch>
          </a:blipFill>
          <a:ln>
            <a:noFill/>
          </a:ln>
        </p:spPr>
      </p:sp>
      <p:sp>
        <p:nvSpPr>
          <p:cNvPr id="624" name="Google Shape;624;g3eb2e49c90e_0_125"/>
          <p:cNvSpPr/>
          <p:nvPr/>
        </p:nvSpPr>
        <p:spPr>
          <a:xfrm>
            <a:off x="331561" y="524900"/>
            <a:ext cx="3471395" cy="4114800"/>
          </a:xfrm>
          <a:custGeom>
            <a:rect b="b" l="l" r="r" t="t"/>
            <a:pathLst>
              <a:path extrusionOk="0" h="4114800" w="3471395">
                <a:moveTo>
                  <a:pt x="0" y="0"/>
                </a:moveTo>
                <a:lnTo>
                  <a:pt x="3471395" y="0"/>
                </a:lnTo>
                <a:lnTo>
                  <a:pt x="3471395" y="4114800"/>
                </a:lnTo>
                <a:lnTo>
                  <a:pt x="0" y="4114800"/>
                </a:lnTo>
                <a:lnTo>
                  <a:pt x="0" y="0"/>
                </a:lnTo>
                <a:close/>
              </a:path>
            </a:pathLst>
          </a:custGeom>
          <a:blipFill rotWithShape="1">
            <a:blip r:embed="rId12">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136" name="Shape 136"/>
        <p:cNvGrpSpPr/>
        <p:nvPr/>
      </p:nvGrpSpPr>
      <p:grpSpPr>
        <a:xfrm>
          <a:off x="0" y="0"/>
          <a:ext cx="0" cy="0"/>
          <a:chOff x="0" y="0"/>
          <a:chExt cx="0" cy="0"/>
        </a:xfrm>
      </p:grpSpPr>
      <p:sp>
        <p:nvSpPr>
          <p:cNvPr id="137" name="Google Shape;137;p4"/>
          <p:cNvSpPr/>
          <p:nvPr/>
        </p:nvSpPr>
        <p:spPr>
          <a:xfrm rot="-10278110">
            <a:off x="-3556871" y="-1548825"/>
            <a:ext cx="5448515" cy="7034468"/>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138" name="Google Shape;138;p4"/>
          <p:cNvSpPr/>
          <p:nvPr/>
        </p:nvSpPr>
        <p:spPr>
          <a:xfrm>
            <a:off x="11472883" y="-6098270"/>
            <a:ext cx="8008012" cy="8066679"/>
          </a:xfrm>
          <a:custGeom>
            <a:rect b="b" l="l" r="r" t="t"/>
            <a:pathLst>
              <a:path extrusionOk="0" h="8066679" w="8008012">
                <a:moveTo>
                  <a:pt x="0" y="0"/>
                </a:moveTo>
                <a:lnTo>
                  <a:pt x="8008012" y="0"/>
                </a:lnTo>
                <a:lnTo>
                  <a:pt x="8008012" y="8066679"/>
                </a:lnTo>
                <a:lnTo>
                  <a:pt x="0" y="8066679"/>
                </a:lnTo>
                <a:lnTo>
                  <a:pt x="0" y="0"/>
                </a:lnTo>
                <a:close/>
              </a:path>
            </a:pathLst>
          </a:custGeom>
          <a:blipFill rotWithShape="1">
            <a:blip r:embed="rId4">
              <a:alphaModFix/>
            </a:blip>
            <a:stretch>
              <a:fillRect b="0" l="0" r="0" t="0"/>
            </a:stretch>
          </a:blipFill>
          <a:ln>
            <a:noFill/>
          </a:ln>
        </p:spPr>
      </p:sp>
      <p:sp>
        <p:nvSpPr>
          <p:cNvPr id="139" name="Google Shape;139;p4"/>
          <p:cNvSpPr/>
          <p:nvPr/>
        </p:nvSpPr>
        <p:spPr>
          <a:xfrm rot="4727643">
            <a:off x="13830627" y="7214419"/>
            <a:ext cx="4759707" cy="6145162"/>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140" name="Google Shape;140;p4"/>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4">
              <a:alphaModFix/>
            </a:blip>
            <a:stretch>
              <a:fillRect b="0" l="0" r="0" t="0"/>
            </a:stretch>
          </a:blipFill>
          <a:ln>
            <a:noFill/>
          </a:ln>
        </p:spPr>
      </p:sp>
      <p:sp>
        <p:nvSpPr>
          <p:cNvPr id="141" name="Google Shape;141;p4"/>
          <p:cNvSpPr/>
          <p:nvPr/>
        </p:nvSpPr>
        <p:spPr>
          <a:xfrm>
            <a:off x="602605" y="-255498"/>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5">
              <a:alphaModFix/>
            </a:blip>
            <a:stretch>
              <a:fillRect b="0" l="0" r="0" t="0"/>
            </a:stretch>
          </a:blipFill>
          <a:ln>
            <a:noFill/>
          </a:ln>
        </p:spPr>
      </p:sp>
      <p:grpSp>
        <p:nvGrpSpPr>
          <p:cNvPr id="142" name="Google Shape;142;p4"/>
          <p:cNvGrpSpPr/>
          <p:nvPr/>
        </p:nvGrpSpPr>
        <p:grpSpPr>
          <a:xfrm>
            <a:off x="602600" y="1034501"/>
            <a:ext cx="17088645" cy="9290453"/>
            <a:chOff x="0" y="-47625"/>
            <a:chExt cx="3053343" cy="1127359"/>
          </a:xfrm>
        </p:grpSpPr>
        <p:sp>
          <p:nvSpPr>
            <p:cNvPr id="143" name="Google Shape;143;p4"/>
            <p:cNvSpPr/>
            <p:nvPr/>
          </p:nvSpPr>
          <p:spPr>
            <a:xfrm>
              <a:off x="0" y="0"/>
              <a:ext cx="3053343" cy="1079734"/>
            </a:xfrm>
            <a:custGeom>
              <a:rect b="b" l="l" r="r" t="t"/>
              <a:pathLst>
                <a:path extrusionOk="0" h="1079734" w="3053343">
                  <a:moveTo>
                    <a:pt x="0" y="0"/>
                  </a:moveTo>
                  <a:lnTo>
                    <a:pt x="3053343" y="0"/>
                  </a:lnTo>
                  <a:lnTo>
                    <a:pt x="3053343" y="1079734"/>
                  </a:lnTo>
                  <a:lnTo>
                    <a:pt x="0" y="1079734"/>
                  </a:lnTo>
                  <a:close/>
                </a:path>
              </a:pathLst>
            </a:custGeom>
            <a:solidFill>
              <a:srgbClr val="FFF5E6"/>
            </a:solidFill>
            <a:ln>
              <a:noFill/>
            </a:ln>
          </p:spPr>
        </p:sp>
        <p:sp>
          <p:nvSpPr>
            <p:cNvPr id="144" name="Google Shape;144;p4"/>
            <p:cNvSpPr txBox="1"/>
            <p:nvPr/>
          </p:nvSpPr>
          <p:spPr>
            <a:xfrm>
              <a:off x="0" y="-47625"/>
              <a:ext cx="3053343" cy="1127359"/>
            </a:xfrm>
            <a:prstGeom prst="rect">
              <a:avLst/>
            </a:prstGeom>
            <a:noFill/>
            <a:ln>
              <a:noFill/>
            </a:ln>
          </p:spPr>
          <p:txBody>
            <a:bodyPr anchorCtr="0" anchor="ctr" bIns="58475" lIns="58475" spcFirstLastPara="1" rIns="58475" wrap="square" tIns="58475">
              <a:noAutofit/>
            </a:bodyPr>
            <a:lstStyle/>
            <a:p>
              <a:pPr indent="0" lvl="0" marL="0" marR="0" rtl="0" algn="ctr">
                <a:lnSpc>
                  <a:spcPct val="147722"/>
                </a:lnSpc>
                <a:spcBef>
                  <a:spcPts val="0"/>
                </a:spcBef>
                <a:spcAft>
                  <a:spcPts val="0"/>
                </a:spcAft>
                <a:buNone/>
              </a:pPr>
              <a:r>
                <a:t/>
              </a:r>
              <a:endParaRPr b="0" i="0" sz="2072" u="none" cap="none" strike="noStrike">
                <a:solidFill>
                  <a:schemeClr val="dk1"/>
                </a:solidFill>
                <a:latin typeface="Calibri"/>
                <a:ea typeface="Calibri"/>
                <a:cs typeface="Calibri"/>
                <a:sym typeface="Calibri"/>
              </a:endParaRPr>
            </a:p>
          </p:txBody>
        </p:sp>
      </p:grpSp>
      <p:sp>
        <p:nvSpPr>
          <p:cNvPr id="145" name="Google Shape;145;p4"/>
          <p:cNvSpPr/>
          <p:nvPr/>
        </p:nvSpPr>
        <p:spPr>
          <a:xfrm rot="-3452387">
            <a:off x="15924619" y="-300232"/>
            <a:ext cx="2099505" cy="3189857"/>
          </a:xfrm>
          <a:custGeom>
            <a:rect b="b" l="l" r="r" t="t"/>
            <a:pathLst>
              <a:path extrusionOk="0" h="3185192" w="2096435">
                <a:moveTo>
                  <a:pt x="0" y="0"/>
                </a:moveTo>
                <a:lnTo>
                  <a:pt x="2096435" y="0"/>
                </a:lnTo>
                <a:lnTo>
                  <a:pt x="2096435" y="3185191"/>
                </a:lnTo>
                <a:lnTo>
                  <a:pt x="0" y="3185191"/>
                </a:lnTo>
                <a:lnTo>
                  <a:pt x="0" y="0"/>
                </a:lnTo>
                <a:close/>
              </a:path>
            </a:pathLst>
          </a:custGeom>
          <a:blipFill rotWithShape="1">
            <a:blip r:embed="rId6">
              <a:alphaModFix/>
            </a:blip>
            <a:stretch>
              <a:fillRect b="0" l="0" r="0" t="0"/>
            </a:stretch>
          </a:blipFill>
          <a:ln>
            <a:noFill/>
          </a:ln>
        </p:spPr>
      </p:sp>
      <p:sp>
        <p:nvSpPr>
          <p:cNvPr id="146" name="Google Shape;146;p4"/>
          <p:cNvSpPr/>
          <p:nvPr/>
        </p:nvSpPr>
        <p:spPr>
          <a:xfrm rot="-508449">
            <a:off x="603412" y="-217192"/>
            <a:ext cx="1603763" cy="1977736"/>
          </a:xfrm>
          <a:custGeom>
            <a:rect b="b" l="l" r="r" t="t"/>
            <a:pathLst>
              <a:path extrusionOk="0" h="1975903" w="1602277">
                <a:moveTo>
                  <a:pt x="0" y="0"/>
                </a:moveTo>
                <a:lnTo>
                  <a:pt x="1602277" y="0"/>
                </a:lnTo>
                <a:lnTo>
                  <a:pt x="1602277" y="1975903"/>
                </a:lnTo>
                <a:lnTo>
                  <a:pt x="0" y="1975903"/>
                </a:lnTo>
                <a:lnTo>
                  <a:pt x="0" y="0"/>
                </a:lnTo>
                <a:close/>
              </a:path>
            </a:pathLst>
          </a:custGeom>
          <a:blipFill rotWithShape="1">
            <a:blip r:embed="rId7">
              <a:alphaModFix/>
            </a:blip>
            <a:stretch>
              <a:fillRect b="0" l="0" r="0" t="0"/>
            </a:stretch>
          </a:blipFill>
          <a:ln>
            <a:noFill/>
          </a:ln>
        </p:spPr>
      </p:sp>
      <p:sp>
        <p:nvSpPr>
          <p:cNvPr id="147" name="Google Shape;147;p4"/>
          <p:cNvSpPr txBox="1"/>
          <p:nvPr/>
        </p:nvSpPr>
        <p:spPr>
          <a:xfrm>
            <a:off x="1885050" y="187339"/>
            <a:ext cx="14517900" cy="12006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Our Story</a:t>
            </a:r>
            <a:endParaRPr sz="7500">
              <a:solidFill>
                <a:schemeClr val="accent6"/>
              </a:solidFill>
            </a:endParaRPr>
          </a:p>
        </p:txBody>
      </p:sp>
      <p:sp>
        <p:nvSpPr>
          <p:cNvPr id="148" name="Google Shape;148;p4"/>
          <p:cNvSpPr txBox="1"/>
          <p:nvPr/>
        </p:nvSpPr>
        <p:spPr>
          <a:xfrm>
            <a:off x="864975" y="2003271"/>
            <a:ext cx="16563900" cy="7572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000">
                <a:solidFill>
                  <a:schemeClr val="dk1"/>
                </a:solidFill>
                <a:latin typeface="Fredoka"/>
                <a:ea typeface="Fredoka"/>
                <a:cs typeface="Fredoka"/>
                <a:sym typeface="Fredoka"/>
              </a:rPr>
              <a:t>We started our school produce market last </a:t>
            </a:r>
            <a:r>
              <a:rPr lang="en-US" sz="3000">
                <a:solidFill>
                  <a:schemeClr val="dk1"/>
                </a:solidFill>
                <a:latin typeface="Fredoka"/>
                <a:ea typeface="Fredoka"/>
                <a:cs typeface="Fredoka"/>
                <a:sym typeface="Fredoka"/>
              </a:rPr>
              <a:t>year, with the leadership of Niagara Region Public Health. The program was created by public health nurses to increase food literacy in schools and provide an affordable way for families to access fresh produce. Our school was asked to participate based on our location (not being within walking distance of grocery stores) and having a significant number of students accessing breakfast and lunch food programs. </a:t>
            </a:r>
            <a:endParaRPr sz="3000">
              <a:solidFill>
                <a:schemeClr val="dk1"/>
              </a:solidFill>
              <a:latin typeface="Fredoka"/>
              <a:ea typeface="Fredoka"/>
              <a:cs typeface="Fredoka"/>
              <a:sym typeface="Fredoka"/>
            </a:endParaRPr>
          </a:p>
          <a:p>
            <a:pPr indent="0" lvl="0" marL="0" rtl="0" algn="l">
              <a:spcBef>
                <a:spcPts val="0"/>
              </a:spcBef>
              <a:spcAft>
                <a:spcPts val="0"/>
              </a:spcAft>
              <a:buNone/>
            </a:pPr>
            <a:r>
              <a:rPr lang="en-US" sz="3000">
                <a:solidFill>
                  <a:schemeClr val="dk1"/>
                </a:solidFill>
                <a:latin typeface="Fredoka"/>
                <a:ea typeface="Fredoka"/>
                <a:cs typeface="Fredoka"/>
                <a:sym typeface="Fredoka"/>
              </a:rPr>
              <a:t>Our Grade 7 class led the market last year, designed the logo and choose the “Connaught Be More Healthy” name. </a:t>
            </a:r>
            <a:endParaRPr sz="3000">
              <a:solidFill>
                <a:schemeClr val="dk1"/>
              </a:solidFill>
              <a:latin typeface="Fredoka"/>
              <a:ea typeface="Fredoka"/>
              <a:cs typeface="Fredoka"/>
              <a:sym typeface="Fredoka"/>
            </a:endParaRPr>
          </a:p>
          <a:p>
            <a:pPr indent="0" lvl="0" marL="0" rtl="0" algn="l">
              <a:spcBef>
                <a:spcPts val="0"/>
              </a:spcBef>
              <a:spcAft>
                <a:spcPts val="0"/>
              </a:spcAft>
              <a:buNone/>
            </a:pPr>
            <a:r>
              <a:rPr lang="en-US" sz="3000">
                <a:solidFill>
                  <a:schemeClr val="dk1"/>
                </a:solidFill>
                <a:latin typeface="Fredoka"/>
                <a:ea typeface="Fredoka"/>
                <a:cs typeface="Fredoka"/>
                <a:sym typeface="Fredoka"/>
              </a:rPr>
              <a:t>This year our Grade 6/7 class led the market, with the support of our Youth Counsellor and reduced support from public health. </a:t>
            </a:r>
            <a:endParaRPr sz="3000">
              <a:solidFill>
                <a:schemeClr val="dk1"/>
              </a:solidFill>
              <a:latin typeface="Fredoka"/>
              <a:ea typeface="Fredoka"/>
              <a:cs typeface="Fredoka"/>
              <a:sym typeface="Fredoka"/>
            </a:endParaRPr>
          </a:p>
          <a:p>
            <a:pPr indent="0" lvl="0" marL="0" rtl="0" algn="l">
              <a:spcBef>
                <a:spcPts val="0"/>
              </a:spcBef>
              <a:spcAft>
                <a:spcPts val="0"/>
              </a:spcAft>
              <a:buNone/>
            </a:pPr>
            <a:r>
              <a:rPr lang="en-US" sz="3000">
                <a:solidFill>
                  <a:schemeClr val="dk1"/>
                </a:solidFill>
                <a:latin typeface="Fredoka"/>
                <a:ea typeface="Fredoka"/>
                <a:cs typeface="Fredoka"/>
                <a:sym typeface="Fredoka"/>
              </a:rPr>
              <a:t>The class that leads the market participates in several interactive lessons on topics including advertising, healthy living, budgeting, customer service and community exploration. </a:t>
            </a:r>
            <a:endParaRPr sz="3000">
              <a:solidFill>
                <a:schemeClr val="dk1"/>
              </a:solidFill>
              <a:latin typeface="Fredoka"/>
              <a:ea typeface="Fredoka"/>
              <a:cs typeface="Fredoka"/>
              <a:sym typeface="Fredoka"/>
            </a:endParaRPr>
          </a:p>
          <a:p>
            <a:pPr indent="0" lvl="0" marL="0" rtl="0" algn="l">
              <a:spcBef>
                <a:spcPts val="0"/>
              </a:spcBef>
              <a:spcAft>
                <a:spcPts val="0"/>
              </a:spcAft>
              <a:buNone/>
            </a:pPr>
            <a:r>
              <a:rPr lang="en-US" sz="3000">
                <a:solidFill>
                  <a:schemeClr val="dk1"/>
                </a:solidFill>
                <a:latin typeface="Fredoka"/>
                <a:ea typeface="Fredoka"/>
                <a:cs typeface="Fredoka"/>
                <a:sym typeface="Fredoka"/>
              </a:rPr>
              <a:t>Our school is now about to host our 8th market, with a huge thank you to the “nourish to flourish” grant. </a:t>
            </a:r>
            <a:endParaRPr sz="3000">
              <a:solidFill>
                <a:schemeClr val="dk1"/>
              </a:solidFill>
              <a:latin typeface="Fredoka"/>
              <a:ea typeface="Fredoka"/>
              <a:cs typeface="Fredoka"/>
              <a:sym typeface="Fredoka"/>
            </a:endParaRPr>
          </a:p>
          <a:p>
            <a:pPr indent="0" lvl="0" marL="0" rtl="0" algn="l">
              <a:spcBef>
                <a:spcPts val="0"/>
              </a:spcBef>
              <a:spcAft>
                <a:spcPts val="0"/>
              </a:spcAft>
              <a:buNone/>
            </a:pPr>
            <a:r>
              <a:rPr lang="en-US" sz="3000">
                <a:solidFill>
                  <a:schemeClr val="dk1"/>
                </a:solidFill>
                <a:latin typeface="Fredoka"/>
                <a:ea typeface="Fredoka"/>
                <a:cs typeface="Fredoka"/>
                <a:sym typeface="Fredoka"/>
              </a:rPr>
              <a:t>*Our school did apply for two grants ($1000 for our breakfast program and $3000 for the market). We received the $3000 grant with the understanding that a portion of it would support our breakfast program in purchasing a new fridge. </a:t>
            </a:r>
            <a:endParaRPr sz="3000">
              <a:solidFill>
                <a:schemeClr val="dk1"/>
              </a:solidFill>
              <a:latin typeface="Fredoka"/>
              <a:ea typeface="Fredoka"/>
              <a:cs typeface="Fredoka"/>
              <a:sym typeface="Fredok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152" name="Shape 152"/>
        <p:cNvGrpSpPr/>
        <p:nvPr/>
      </p:nvGrpSpPr>
      <p:grpSpPr>
        <a:xfrm>
          <a:off x="0" y="0"/>
          <a:ext cx="0" cy="0"/>
          <a:chOff x="0" y="0"/>
          <a:chExt cx="0" cy="0"/>
        </a:xfrm>
      </p:grpSpPr>
      <p:sp>
        <p:nvSpPr>
          <p:cNvPr id="153" name="Google Shape;153;p5"/>
          <p:cNvSpPr/>
          <p:nvPr/>
        </p:nvSpPr>
        <p:spPr>
          <a:xfrm>
            <a:off x="-1687009" y="2933676"/>
            <a:ext cx="4372322" cy="5645017"/>
          </a:xfrm>
          <a:custGeom>
            <a:rect b="b" l="l" r="r" t="t"/>
            <a:pathLst>
              <a:path extrusionOk="0" h="5645017" w="4372322">
                <a:moveTo>
                  <a:pt x="0" y="0"/>
                </a:moveTo>
                <a:lnTo>
                  <a:pt x="4372322" y="0"/>
                </a:lnTo>
                <a:lnTo>
                  <a:pt x="4372322" y="5645017"/>
                </a:lnTo>
                <a:lnTo>
                  <a:pt x="0" y="5645017"/>
                </a:lnTo>
                <a:lnTo>
                  <a:pt x="0" y="0"/>
                </a:lnTo>
                <a:close/>
              </a:path>
            </a:pathLst>
          </a:custGeom>
          <a:blipFill rotWithShape="1">
            <a:blip r:embed="rId3">
              <a:alphaModFix/>
            </a:blip>
            <a:stretch>
              <a:fillRect b="0" l="0" r="0" t="0"/>
            </a:stretch>
          </a:blipFill>
          <a:ln>
            <a:noFill/>
          </a:ln>
        </p:spPr>
      </p:sp>
      <p:sp>
        <p:nvSpPr>
          <p:cNvPr id="154" name="Google Shape;154;p5"/>
          <p:cNvSpPr/>
          <p:nvPr/>
        </p:nvSpPr>
        <p:spPr>
          <a:xfrm>
            <a:off x="11525235" y="-3300740"/>
            <a:ext cx="8008012" cy="8066679"/>
          </a:xfrm>
          <a:custGeom>
            <a:rect b="b" l="l" r="r" t="t"/>
            <a:pathLst>
              <a:path extrusionOk="0" h="8066679" w="8008012">
                <a:moveTo>
                  <a:pt x="0" y="0"/>
                </a:moveTo>
                <a:lnTo>
                  <a:pt x="8008011" y="0"/>
                </a:lnTo>
                <a:lnTo>
                  <a:pt x="8008011" y="8066679"/>
                </a:lnTo>
                <a:lnTo>
                  <a:pt x="0" y="8066679"/>
                </a:lnTo>
                <a:lnTo>
                  <a:pt x="0" y="0"/>
                </a:lnTo>
                <a:close/>
              </a:path>
            </a:pathLst>
          </a:custGeom>
          <a:blipFill rotWithShape="1">
            <a:blip r:embed="rId4">
              <a:alphaModFix/>
            </a:blip>
            <a:stretch>
              <a:fillRect b="0" l="0" r="0" t="0"/>
            </a:stretch>
          </a:blipFill>
          <a:ln>
            <a:noFill/>
          </a:ln>
        </p:spPr>
      </p:sp>
      <p:sp>
        <p:nvSpPr>
          <p:cNvPr id="155" name="Google Shape;155;p5"/>
          <p:cNvSpPr/>
          <p:nvPr/>
        </p:nvSpPr>
        <p:spPr>
          <a:xfrm rot="4727643">
            <a:off x="10850609" y="7078736"/>
            <a:ext cx="2887108" cy="3727487"/>
          </a:xfrm>
          <a:custGeom>
            <a:rect b="b" l="l" r="r" t="t"/>
            <a:pathLst>
              <a:path extrusionOk="0" h="3727487" w="2887108">
                <a:moveTo>
                  <a:pt x="0" y="0"/>
                </a:moveTo>
                <a:lnTo>
                  <a:pt x="2887109" y="0"/>
                </a:lnTo>
                <a:lnTo>
                  <a:pt x="2887109" y="3727488"/>
                </a:lnTo>
                <a:lnTo>
                  <a:pt x="0" y="3727488"/>
                </a:lnTo>
                <a:lnTo>
                  <a:pt x="0" y="0"/>
                </a:lnTo>
                <a:close/>
              </a:path>
            </a:pathLst>
          </a:custGeom>
          <a:blipFill rotWithShape="1">
            <a:blip r:embed="rId3">
              <a:alphaModFix/>
            </a:blip>
            <a:stretch>
              <a:fillRect b="0" l="0" r="0" t="0"/>
            </a:stretch>
          </a:blipFill>
          <a:ln>
            <a:noFill/>
          </a:ln>
        </p:spPr>
      </p:sp>
      <p:sp>
        <p:nvSpPr>
          <p:cNvPr id="156" name="Google Shape;156;p5"/>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5">
              <a:alphaModFix/>
            </a:blip>
            <a:stretch>
              <a:fillRect b="0" l="0" r="0" t="0"/>
            </a:stretch>
          </a:blipFill>
          <a:ln>
            <a:noFill/>
          </a:ln>
        </p:spPr>
      </p:sp>
      <p:sp>
        <p:nvSpPr>
          <p:cNvPr id="157" name="Google Shape;157;p5"/>
          <p:cNvSpPr/>
          <p:nvPr/>
        </p:nvSpPr>
        <p:spPr>
          <a:xfrm>
            <a:off x="-85784" y="8163916"/>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158" name="Google Shape;158;p5"/>
          <p:cNvSpPr/>
          <p:nvPr/>
        </p:nvSpPr>
        <p:spPr>
          <a:xfrm>
            <a:off x="16147598" y="3101173"/>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sp>
        <p:nvSpPr>
          <p:cNvPr id="159" name="Google Shape;159;p5"/>
          <p:cNvSpPr/>
          <p:nvPr/>
        </p:nvSpPr>
        <p:spPr>
          <a:xfrm flipH="1" rot="-1790023">
            <a:off x="15239872" y="7598506"/>
            <a:ext cx="1555962" cy="2217044"/>
          </a:xfrm>
          <a:custGeom>
            <a:rect b="b" l="l" r="r" t="t"/>
            <a:pathLst>
              <a:path extrusionOk="0" h="2216975" w="1555913">
                <a:moveTo>
                  <a:pt x="1555913" y="0"/>
                </a:moveTo>
                <a:lnTo>
                  <a:pt x="0" y="0"/>
                </a:lnTo>
                <a:lnTo>
                  <a:pt x="0" y="2216974"/>
                </a:lnTo>
                <a:lnTo>
                  <a:pt x="1555913" y="2216974"/>
                </a:lnTo>
                <a:lnTo>
                  <a:pt x="1555913" y="0"/>
                </a:lnTo>
                <a:close/>
              </a:path>
            </a:pathLst>
          </a:custGeom>
          <a:blipFill rotWithShape="1">
            <a:blip r:embed="rId7">
              <a:alphaModFix/>
            </a:blip>
            <a:stretch>
              <a:fillRect b="0" l="0" r="0" t="0"/>
            </a:stretch>
          </a:blipFill>
          <a:ln>
            <a:noFill/>
          </a:ln>
        </p:spPr>
      </p:sp>
      <p:grpSp>
        <p:nvGrpSpPr>
          <p:cNvPr id="160" name="Google Shape;160;p5"/>
          <p:cNvGrpSpPr/>
          <p:nvPr/>
        </p:nvGrpSpPr>
        <p:grpSpPr>
          <a:xfrm>
            <a:off x="390874" y="2050805"/>
            <a:ext cx="17506241" cy="7771213"/>
            <a:chOff x="221549" y="-178204"/>
            <a:chExt cx="2911883" cy="1102378"/>
          </a:xfrm>
        </p:grpSpPr>
        <p:sp>
          <p:nvSpPr>
            <p:cNvPr id="161" name="Google Shape;161;p5"/>
            <p:cNvSpPr/>
            <p:nvPr/>
          </p:nvSpPr>
          <p:spPr>
            <a:xfrm>
              <a:off x="221549" y="-178204"/>
              <a:ext cx="2911883" cy="1102378"/>
            </a:xfrm>
            <a:custGeom>
              <a:rect b="b" l="l" r="r" t="t"/>
              <a:pathLst>
                <a:path extrusionOk="0" h="468101" w="2911883">
                  <a:moveTo>
                    <a:pt x="0" y="0"/>
                  </a:moveTo>
                  <a:lnTo>
                    <a:pt x="2911883" y="0"/>
                  </a:lnTo>
                  <a:lnTo>
                    <a:pt x="2911883" y="468101"/>
                  </a:lnTo>
                  <a:lnTo>
                    <a:pt x="0" y="468101"/>
                  </a:lnTo>
                  <a:close/>
                </a:path>
              </a:pathLst>
            </a:custGeom>
            <a:solidFill>
              <a:srgbClr val="FFF5E6"/>
            </a:solidFill>
            <a:ln>
              <a:noFill/>
            </a:ln>
          </p:spPr>
        </p:sp>
        <p:sp>
          <p:nvSpPr>
            <p:cNvPr id="162" name="Google Shape;162;p5"/>
            <p:cNvSpPr txBox="1"/>
            <p:nvPr/>
          </p:nvSpPr>
          <p:spPr>
            <a:xfrm>
              <a:off x="373076" y="-140082"/>
              <a:ext cx="2616000" cy="1013400"/>
            </a:xfrm>
            <a:prstGeom prst="rect">
              <a:avLst/>
            </a:prstGeom>
            <a:noFill/>
            <a:ln>
              <a:noFill/>
            </a:ln>
          </p:spPr>
          <p:txBody>
            <a:bodyPr anchorCtr="0" anchor="ctr" bIns="88500" lIns="88500" spcFirstLastPara="1" rIns="88500" wrap="square" tIns="88500">
              <a:noAutofit/>
            </a:bodyPr>
            <a:lstStyle/>
            <a:p>
              <a:pPr indent="0" lvl="0" marL="0" marR="0" rtl="0" algn="ctr">
                <a:lnSpc>
                  <a:spcPct val="100000"/>
                </a:lnSpc>
                <a:spcBef>
                  <a:spcPts val="0"/>
                </a:spcBef>
                <a:spcAft>
                  <a:spcPts val="0"/>
                </a:spcAft>
                <a:buNone/>
              </a:pPr>
              <a:r>
                <a:rPr lang="en-US" sz="3008">
                  <a:solidFill>
                    <a:schemeClr val="dk1"/>
                  </a:solidFill>
                  <a:latin typeface="Fredoka"/>
                  <a:ea typeface="Fredoka"/>
                  <a:cs typeface="Fredoka"/>
                  <a:sym typeface="Fredoka"/>
                </a:rPr>
                <a:t>Families can purchase fresh produce bags for $5 a bag or purchase a bag to pay it forward to other families in our school community.</a:t>
              </a:r>
              <a:endParaRPr sz="3008">
                <a:solidFill>
                  <a:schemeClr val="dk1"/>
                </a:solidFill>
                <a:latin typeface="Fredoka"/>
                <a:ea typeface="Fredoka"/>
                <a:cs typeface="Fredoka"/>
                <a:sym typeface="Fredoka"/>
              </a:endParaRPr>
            </a:p>
            <a:p>
              <a:pPr indent="0" lvl="0" marL="0" marR="0" rtl="0" algn="ctr">
                <a:lnSpc>
                  <a:spcPct val="100000"/>
                </a:lnSpc>
                <a:spcBef>
                  <a:spcPts val="1000"/>
                </a:spcBef>
                <a:spcAft>
                  <a:spcPts val="0"/>
                </a:spcAft>
                <a:buNone/>
              </a:pPr>
              <a:r>
                <a:rPr lang="en-US" sz="3008">
                  <a:solidFill>
                    <a:schemeClr val="dk1"/>
                  </a:solidFill>
                  <a:latin typeface="Fredoka"/>
                  <a:ea typeface="Fredoka"/>
                  <a:cs typeface="Fredoka"/>
                  <a:sym typeface="Fredoka"/>
                </a:rPr>
                <a:t>Lococo’s has partnered with the school produce markets to offer us bulk pricing, which means the more bags that are ordered, the more produce each bag has in it!</a:t>
              </a:r>
              <a:endParaRPr sz="3008">
                <a:solidFill>
                  <a:schemeClr val="dk1"/>
                </a:solidFill>
                <a:latin typeface="Fredoka"/>
                <a:ea typeface="Fredoka"/>
                <a:cs typeface="Fredoka"/>
                <a:sym typeface="Fredoka"/>
              </a:endParaRPr>
            </a:p>
            <a:p>
              <a:pPr indent="0" lvl="0" marL="0" marR="0" rtl="0" algn="ctr">
                <a:lnSpc>
                  <a:spcPct val="100000"/>
                </a:lnSpc>
                <a:spcBef>
                  <a:spcPts val="1000"/>
                </a:spcBef>
                <a:spcAft>
                  <a:spcPts val="0"/>
                </a:spcAft>
                <a:buNone/>
              </a:pPr>
              <a:r>
                <a:rPr lang="en-US" sz="3008">
                  <a:solidFill>
                    <a:schemeClr val="dk1"/>
                  </a:solidFill>
                  <a:latin typeface="Fredoka"/>
                  <a:ea typeface="Fredoka"/>
                  <a:cs typeface="Fredoka"/>
                  <a:sym typeface="Fredoka"/>
                </a:rPr>
                <a:t>A class is chosen each year to host the market. This year our Grade 6/7 class hosted. The class participates in lessons prior to the actual markets. These lessons include: community health, customer service, advertising, budgeting, local produce and its availability each season. </a:t>
              </a:r>
              <a:endParaRPr sz="3008">
                <a:solidFill>
                  <a:schemeClr val="dk1"/>
                </a:solidFill>
                <a:latin typeface="Fredoka"/>
                <a:ea typeface="Fredoka"/>
                <a:cs typeface="Fredoka"/>
                <a:sym typeface="Fredoka"/>
              </a:endParaRPr>
            </a:p>
            <a:p>
              <a:pPr indent="0" lvl="0" marL="0" marR="0" rtl="0" algn="ctr">
                <a:lnSpc>
                  <a:spcPct val="100000"/>
                </a:lnSpc>
                <a:spcBef>
                  <a:spcPts val="1000"/>
                </a:spcBef>
                <a:spcAft>
                  <a:spcPts val="0"/>
                </a:spcAft>
                <a:buNone/>
              </a:pPr>
              <a:r>
                <a:rPr lang="en-US" sz="3008">
                  <a:solidFill>
                    <a:schemeClr val="dk1"/>
                  </a:solidFill>
                  <a:latin typeface="Fredoka"/>
                  <a:ea typeface="Fredoka"/>
                  <a:cs typeface="Fredoka"/>
                  <a:sym typeface="Fredoka"/>
                </a:rPr>
                <a:t>The class also chooses what produce items go in each bag and whether we can afford each type of produce.</a:t>
              </a:r>
              <a:endParaRPr sz="3008">
                <a:solidFill>
                  <a:schemeClr val="dk1"/>
                </a:solidFill>
                <a:latin typeface="Fredoka"/>
                <a:ea typeface="Fredoka"/>
                <a:cs typeface="Fredoka"/>
                <a:sym typeface="Fredoka"/>
              </a:endParaRPr>
            </a:p>
            <a:p>
              <a:pPr indent="0" lvl="0" marL="0" marR="0" rtl="0" algn="ctr">
                <a:lnSpc>
                  <a:spcPct val="100000"/>
                </a:lnSpc>
                <a:spcBef>
                  <a:spcPts val="1000"/>
                </a:spcBef>
                <a:spcAft>
                  <a:spcPts val="1000"/>
                </a:spcAft>
                <a:buNone/>
              </a:pPr>
              <a:r>
                <a:rPr lang="en-US" sz="3008">
                  <a:solidFill>
                    <a:schemeClr val="dk1"/>
                  </a:solidFill>
                  <a:latin typeface="Fredoka"/>
                  <a:ea typeface="Fredoka"/>
                  <a:cs typeface="Fredoka"/>
                  <a:sym typeface="Fredoka"/>
                </a:rPr>
                <a:t>Thanks to this grant, we were able to top up our bags with extra produce and better support our school community with more free produce tastings and produce bags, as well as, purchase some new equipment for our breakfast program.</a:t>
              </a:r>
              <a:endParaRPr sz="3008">
                <a:solidFill>
                  <a:schemeClr val="dk1"/>
                </a:solidFill>
                <a:latin typeface="Fredoka"/>
                <a:ea typeface="Fredoka"/>
                <a:cs typeface="Fredoka"/>
                <a:sym typeface="Fredoka"/>
              </a:endParaRPr>
            </a:p>
          </p:txBody>
        </p:sp>
      </p:grpSp>
      <p:sp>
        <p:nvSpPr>
          <p:cNvPr id="163" name="Google Shape;163;p5"/>
          <p:cNvSpPr/>
          <p:nvPr/>
        </p:nvSpPr>
        <p:spPr>
          <a:xfrm rot="-424661">
            <a:off x="16587608" y="1699993"/>
            <a:ext cx="1676420" cy="2621125"/>
          </a:xfrm>
          <a:custGeom>
            <a:rect b="b" l="l" r="r" t="t"/>
            <a:pathLst>
              <a:path extrusionOk="0" h="3612339" w="2233082">
                <a:moveTo>
                  <a:pt x="0" y="0"/>
                </a:moveTo>
                <a:lnTo>
                  <a:pt x="2233083" y="0"/>
                </a:lnTo>
                <a:lnTo>
                  <a:pt x="2233083" y="3612339"/>
                </a:lnTo>
                <a:lnTo>
                  <a:pt x="0" y="3612339"/>
                </a:lnTo>
                <a:lnTo>
                  <a:pt x="0" y="0"/>
                </a:lnTo>
                <a:close/>
              </a:path>
            </a:pathLst>
          </a:custGeom>
          <a:blipFill rotWithShape="1">
            <a:blip r:embed="rId8">
              <a:alphaModFix/>
            </a:blip>
            <a:stretch>
              <a:fillRect b="0" l="0" r="0" t="0"/>
            </a:stretch>
          </a:blipFill>
          <a:ln>
            <a:noFill/>
          </a:ln>
        </p:spPr>
      </p:sp>
      <p:sp>
        <p:nvSpPr>
          <p:cNvPr id="164" name="Google Shape;164;p5"/>
          <p:cNvSpPr txBox="1"/>
          <p:nvPr/>
        </p:nvSpPr>
        <p:spPr>
          <a:xfrm>
            <a:off x="867450" y="159310"/>
            <a:ext cx="16553100" cy="18915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6300">
                <a:solidFill>
                  <a:schemeClr val="accent6"/>
                </a:solidFill>
                <a:latin typeface="Archivo Black"/>
                <a:ea typeface="Archivo Black"/>
                <a:cs typeface="Archivo Black"/>
                <a:sym typeface="Archivo Black"/>
              </a:rPr>
              <a:t>Key Features of the Connaught Be More Healthy School Produce Market</a:t>
            </a:r>
            <a:endParaRPr sz="6300">
              <a:solidFill>
                <a:schemeClr val="accent6"/>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168" name="Shape 168"/>
        <p:cNvGrpSpPr/>
        <p:nvPr/>
      </p:nvGrpSpPr>
      <p:grpSpPr>
        <a:xfrm>
          <a:off x="0" y="0"/>
          <a:ext cx="0" cy="0"/>
          <a:chOff x="0" y="0"/>
          <a:chExt cx="0" cy="0"/>
        </a:xfrm>
      </p:grpSpPr>
      <p:sp>
        <p:nvSpPr>
          <p:cNvPr id="169" name="Google Shape;169;g3eb2e49c90e_0_24"/>
          <p:cNvSpPr/>
          <p:nvPr/>
        </p:nvSpPr>
        <p:spPr>
          <a:xfrm>
            <a:off x="-1687009" y="2933676"/>
            <a:ext cx="4372322" cy="5645017"/>
          </a:xfrm>
          <a:custGeom>
            <a:rect b="b" l="l" r="r" t="t"/>
            <a:pathLst>
              <a:path extrusionOk="0" h="5645017" w="4372322">
                <a:moveTo>
                  <a:pt x="0" y="0"/>
                </a:moveTo>
                <a:lnTo>
                  <a:pt x="4372322" y="0"/>
                </a:lnTo>
                <a:lnTo>
                  <a:pt x="4372322" y="5645017"/>
                </a:lnTo>
                <a:lnTo>
                  <a:pt x="0" y="5645017"/>
                </a:lnTo>
                <a:lnTo>
                  <a:pt x="0" y="0"/>
                </a:lnTo>
                <a:close/>
              </a:path>
            </a:pathLst>
          </a:custGeom>
          <a:blipFill rotWithShape="1">
            <a:blip r:embed="rId3">
              <a:alphaModFix/>
            </a:blip>
            <a:stretch>
              <a:fillRect b="0" l="0" r="0" t="0"/>
            </a:stretch>
          </a:blipFill>
          <a:ln>
            <a:noFill/>
          </a:ln>
        </p:spPr>
      </p:sp>
      <p:sp>
        <p:nvSpPr>
          <p:cNvPr id="170" name="Google Shape;170;g3eb2e49c90e_0_24"/>
          <p:cNvSpPr/>
          <p:nvPr/>
        </p:nvSpPr>
        <p:spPr>
          <a:xfrm>
            <a:off x="11525235" y="-3300740"/>
            <a:ext cx="8008012" cy="8066679"/>
          </a:xfrm>
          <a:custGeom>
            <a:rect b="b" l="l" r="r" t="t"/>
            <a:pathLst>
              <a:path extrusionOk="0" h="8066679" w="8008012">
                <a:moveTo>
                  <a:pt x="0" y="0"/>
                </a:moveTo>
                <a:lnTo>
                  <a:pt x="8008011" y="0"/>
                </a:lnTo>
                <a:lnTo>
                  <a:pt x="8008011" y="8066679"/>
                </a:lnTo>
                <a:lnTo>
                  <a:pt x="0" y="8066679"/>
                </a:lnTo>
                <a:lnTo>
                  <a:pt x="0" y="0"/>
                </a:lnTo>
                <a:close/>
              </a:path>
            </a:pathLst>
          </a:custGeom>
          <a:blipFill rotWithShape="1">
            <a:blip r:embed="rId4">
              <a:alphaModFix/>
            </a:blip>
            <a:stretch>
              <a:fillRect b="0" l="0" r="0" t="0"/>
            </a:stretch>
          </a:blipFill>
          <a:ln>
            <a:noFill/>
          </a:ln>
        </p:spPr>
      </p:sp>
      <p:sp>
        <p:nvSpPr>
          <p:cNvPr id="171" name="Google Shape;171;g3eb2e49c90e_0_24"/>
          <p:cNvSpPr/>
          <p:nvPr/>
        </p:nvSpPr>
        <p:spPr>
          <a:xfrm rot="4724778">
            <a:off x="10854447" y="7080092"/>
            <a:ext cx="2884834" cy="3724550"/>
          </a:xfrm>
          <a:custGeom>
            <a:rect b="b" l="l" r="r" t="t"/>
            <a:pathLst>
              <a:path extrusionOk="0" h="3727487" w="2887108">
                <a:moveTo>
                  <a:pt x="0" y="0"/>
                </a:moveTo>
                <a:lnTo>
                  <a:pt x="2887109" y="0"/>
                </a:lnTo>
                <a:lnTo>
                  <a:pt x="2887109" y="3727488"/>
                </a:lnTo>
                <a:lnTo>
                  <a:pt x="0" y="3727488"/>
                </a:lnTo>
                <a:lnTo>
                  <a:pt x="0" y="0"/>
                </a:lnTo>
                <a:close/>
              </a:path>
            </a:pathLst>
          </a:custGeom>
          <a:blipFill rotWithShape="1">
            <a:blip r:embed="rId3">
              <a:alphaModFix/>
            </a:blip>
            <a:stretch>
              <a:fillRect b="0" l="0" r="0" t="0"/>
            </a:stretch>
          </a:blipFill>
          <a:ln>
            <a:noFill/>
          </a:ln>
        </p:spPr>
      </p:sp>
      <p:sp>
        <p:nvSpPr>
          <p:cNvPr id="172" name="Google Shape;172;g3eb2e49c90e_0_24"/>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5">
              <a:alphaModFix/>
            </a:blip>
            <a:stretch>
              <a:fillRect b="0" l="0" r="0" t="0"/>
            </a:stretch>
          </a:blipFill>
          <a:ln>
            <a:noFill/>
          </a:ln>
        </p:spPr>
      </p:sp>
      <p:sp>
        <p:nvSpPr>
          <p:cNvPr id="173" name="Google Shape;173;g3eb2e49c90e_0_24"/>
          <p:cNvSpPr/>
          <p:nvPr/>
        </p:nvSpPr>
        <p:spPr>
          <a:xfrm>
            <a:off x="-85784" y="8163916"/>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174" name="Google Shape;174;g3eb2e49c90e_0_24"/>
          <p:cNvSpPr/>
          <p:nvPr/>
        </p:nvSpPr>
        <p:spPr>
          <a:xfrm>
            <a:off x="16147598" y="3101173"/>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pic>
        <p:nvPicPr>
          <p:cNvPr id="175" name="Google Shape;175;g3eb2e49c90e_0_24" title="IMG_1362.HEIC"/>
          <p:cNvPicPr preferRelativeResize="0"/>
          <p:nvPr/>
        </p:nvPicPr>
        <p:blipFill rotWithShape="1">
          <a:blip r:embed="rId7">
            <a:alphaModFix/>
          </a:blip>
          <a:srcRect b="6628" l="14126" r="0" t="51446"/>
          <a:stretch/>
        </p:blipFill>
        <p:spPr>
          <a:xfrm>
            <a:off x="1956024" y="3124213"/>
            <a:ext cx="14375951" cy="5263960"/>
          </a:xfrm>
          <a:prstGeom prst="rect">
            <a:avLst/>
          </a:prstGeom>
          <a:noFill/>
          <a:ln>
            <a:noFill/>
          </a:ln>
        </p:spPr>
      </p:pic>
      <p:sp>
        <p:nvSpPr>
          <p:cNvPr id="176" name="Google Shape;176;g3eb2e49c90e_0_24"/>
          <p:cNvSpPr/>
          <p:nvPr/>
        </p:nvSpPr>
        <p:spPr>
          <a:xfrm rot="-430698">
            <a:off x="15032409" y="385038"/>
            <a:ext cx="2233843" cy="3613569"/>
          </a:xfrm>
          <a:custGeom>
            <a:rect b="b" l="l" r="r" t="t"/>
            <a:pathLst>
              <a:path extrusionOk="0" h="3612339" w="2233082">
                <a:moveTo>
                  <a:pt x="0" y="0"/>
                </a:moveTo>
                <a:lnTo>
                  <a:pt x="2233083" y="0"/>
                </a:lnTo>
                <a:lnTo>
                  <a:pt x="2233083" y="3612339"/>
                </a:lnTo>
                <a:lnTo>
                  <a:pt x="0" y="3612339"/>
                </a:lnTo>
                <a:lnTo>
                  <a:pt x="0" y="0"/>
                </a:lnTo>
                <a:close/>
              </a:path>
            </a:pathLst>
          </a:custGeom>
          <a:blipFill rotWithShape="1">
            <a:blip r:embed="rId8">
              <a:alphaModFix/>
            </a:blip>
            <a:stretch>
              <a:fillRect b="0" l="0" r="0" t="0"/>
            </a:stretch>
          </a:blipFill>
          <a:ln>
            <a:noFill/>
          </a:ln>
        </p:spPr>
      </p:sp>
      <p:sp>
        <p:nvSpPr>
          <p:cNvPr id="177" name="Google Shape;177;g3eb2e49c90e_0_24"/>
          <p:cNvSpPr/>
          <p:nvPr/>
        </p:nvSpPr>
        <p:spPr>
          <a:xfrm rot="447735">
            <a:off x="933036" y="7130076"/>
            <a:ext cx="2354665" cy="2897239"/>
          </a:xfrm>
          <a:custGeom>
            <a:rect b="b" l="l" r="r" t="t"/>
            <a:pathLst>
              <a:path extrusionOk="0" h="2894409" w="2352365">
                <a:moveTo>
                  <a:pt x="0" y="0"/>
                </a:moveTo>
                <a:lnTo>
                  <a:pt x="2352366" y="0"/>
                </a:lnTo>
                <a:lnTo>
                  <a:pt x="2352366" y="2894408"/>
                </a:lnTo>
                <a:lnTo>
                  <a:pt x="0" y="2894408"/>
                </a:lnTo>
                <a:lnTo>
                  <a:pt x="0" y="0"/>
                </a:lnTo>
                <a:close/>
              </a:path>
            </a:pathLst>
          </a:custGeom>
          <a:blipFill rotWithShape="1">
            <a:blip r:embed="rId9">
              <a:alphaModFix/>
            </a:blip>
            <a:stretch>
              <a:fillRect b="0" l="0" r="0" t="0"/>
            </a:stretch>
          </a:blipFill>
          <a:ln>
            <a:noFill/>
          </a:ln>
        </p:spPr>
      </p:sp>
      <p:sp>
        <p:nvSpPr>
          <p:cNvPr id="178" name="Google Shape;178;g3eb2e49c90e_0_24"/>
          <p:cNvSpPr/>
          <p:nvPr/>
        </p:nvSpPr>
        <p:spPr>
          <a:xfrm flipH="1">
            <a:off x="159020" y="259626"/>
            <a:ext cx="3902717" cy="3394710"/>
          </a:xfrm>
          <a:custGeom>
            <a:rect b="b" l="l" r="r" t="t"/>
            <a:pathLst>
              <a:path extrusionOk="0" h="4114800" w="4360578">
                <a:moveTo>
                  <a:pt x="4360578" y="0"/>
                </a:moveTo>
                <a:lnTo>
                  <a:pt x="0" y="0"/>
                </a:lnTo>
                <a:lnTo>
                  <a:pt x="0" y="4114800"/>
                </a:lnTo>
                <a:lnTo>
                  <a:pt x="4360578" y="4114800"/>
                </a:lnTo>
                <a:lnTo>
                  <a:pt x="4360578" y="0"/>
                </a:lnTo>
                <a:close/>
              </a:path>
            </a:pathLst>
          </a:custGeom>
          <a:blipFill rotWithShape="1">
            <a:blip r:embed="rId10">
              <a:alphaModFix/>
            </a:blip>
            <a:stretch>
              <a:fillRect b="0" l="0" r="0" t="0"/>
            </a:stretch>
          </a:blipFill>
          <a:ln>
            <a:noFill/>
          </a:ln>
        </p:spPr>
      </p:sp>
      <p:sp>
        <p:nvSpPr>
          <p:cNvPr id="179" name="Google Shape;179;g3eb2e49c90e_0_24"/>
          <p:cNvSpPr/>
          <p:nvPr/>
        </p:nvSpPr>
        <p:spPr>
          <a:xfrm flipH="1" rot="-1786861">
            <a:off x="15002023" y="6985325"/>
            <a:ext cx="2294619" cy="2797943"/>
          </a:xfrm>
          <a:custGeom>
            <a:rect b="b" l="l" r="r" t="t"/>
            <a:pathLst>
              <a:path extrusionOk="0" h="2216975" w="1555913">
                <a:moveTo>
                  <a:pt x="1555913" y="0"/>
                </a:moveTo>
                <a:lnTo>
                  <a:pt x="0" y="0"/>
                </a:lnTo>
                <a:lnTo>
                  <a:pt x="0" y="2216974"/>
                </a:lnTo>
                <a:lnTo>
                  <a:pt x="1555913" y="2216974"/>
                </a:lnTo>
                <a:lnTo>
                  <a:pt x="1555913" y="0"/>
                </a:lnTo>
                <a:close/>
              </a:path>
            </a:pathLst>
          </a:custGeom>
          <a:blipFill rotWithShape="1">
            <a:blip r:embed="rId11">
              <a:alphaModFix/>
            </a:blip>
            <a:stretch>
              <a:fillRect b="0" l="0" r="0" t="0"/>
            </a:stretch>
          </a:blipFill>
          <a:ln>
            <a:noFill/>
          </a:ln>
        </p:spPr>
      </p:sp>
      <p:sp>
        <p:nvSpPr>
          <p:cNvPr id="180" name="Google Shape;180;g3eb2e49c90e_0_24"/>
          <p:cNvSpPr txBox="1"/>
          <p:nvPr/>
        </p:nvSpPr>
        <p:spPr>
          <a:xfrm>
            <a:off x="1466550" y="259625"/>
            <a:ext cx="15354900" cy="12006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Our Market Team</a:t>
            </a:r>
            <a:endParaRPr sz="7500">
              <a:solidFill>
                <a:schemeClr val="accent6"/>
              </a:solidFill>
            </a:endParaRPr>
          </a:p>
        </p:txBody>
      </p:sp>
      <p:sp>
        <p:nvSpPr>
          <p:cNvPr id="181" name="Google Shape;181;g3eb2e49c90e_0_24"/>
          <p:cNvSpPr/>
          <p:nvPr/>
        </p:nvSpPr>
        <p:spPr>
          <a:xfrm flipH="1">
            <a:off x="6136187" y="4124032"/>
            <a:ext cx="902913" cy="831793"/>
          </a:xfrm>
          <a:custGeom>
            <a:rect b="b" l="l" r="r" t="t"/>
            <a:pathLst>
              <a:path extrusionOk="0" h="2868252" w="2675297">
                <a:moveTo>
                  <a:pt x="2675296" y="0"/>
                </a:moveTo>
                <a:lnTo>
                  <a:pt x="0" y="0"/>
                </a:lnTo>
                <a:lnTo>
                  <a:pt x="0" y="2868252"/>
                </a:lnTo>
                <a:lnTo>
                  <a:pt x="2675296" y="2868252"/>
                </a:lnTo>
                <a:lnTo>
                  <a:pt x="2675296" y="0"/>
                </a:lnTo>
                <a:close/>
              </a:path>
            </a:pathLst>
          </a:custGeom>
          <a:blipFill rotWithShape="1">
            <a:blip r:embed="rId12">
              <a:alphaModFix/>
            </a:blip>
            <a:stretch>
              <a:fillRect b="0" l="0" r="0" t="0"/>
            </a:stretch>
          </a:blipFill>
          <a:ln>
            <a:noFill/>
          </a:ln>
        </p:spPr>
      </p:sp>
      <p:sp>
        <p:nvSpPr>
          <p:cNvPr id="182" name="Google Shape;182;g3eb2e49c90e_0_24"/>
          <p:cNvSpPr/>
          <p:nvPr/>
        </p:nvSpPr>
        <p:spPr>
          <a:xfrm flipH="1">
            <a:off x="11379762" y="4124032"/>
            <a:ext cx="902913" cy="831793"/>
          </a:xfrm>
          <a:custGeom>
            <a:rect b="b" l="l" r="r" t="t"/>
            <a:pathLst>
              <a:path extrusionOk="0" h="2868252" w="2675297">
                <a:moveTo>
                  <a:pt x="2675296" y="0"/>
                </a:moveTo>
                <a:lnTo>
                  <a:pt x="0" y="0"/>
                </a:lnTo>
                <a:lnTo>
                  <a:pt x="0" y="2868252"/>
                </a:lnTo>
                <a:lnTo>
                  <a:pt x="2675296" y="2868252"/>
                </a:lnTo>
                <a:lnTo>
                  <a:pt x="2675296" y="0"/>
                </a:lnTo>
                <a:close/>
              </a:path>
            </a:pathLst>
          </a:custGeom>
          <a:blipFill rotWithShape="1">
            <a:blip r:embed="rId12">
              <a:alphaModFix/>
            </a:blip>
            <a:stretch>
              <a:fillRect b="0" l="0" r="0" t="0"/>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186" name="Shape 186"/>
        <p:cNvGrpSpPr/>
        <p:nvPr/>
      </p:nvGrpSpPr>
      <p:grpSpPr>
        <a:xfrm>
          <a:off x="0" y="0"/>
          <a:ext cx="0" cy="0"/>
          <a:chOff x="0" y="0"/>
          <a:chExt cx="0" cy="0"/>
        </a:xfrm>
      </p:grpSpPr>
      <p:sp>
        <p:nvSpPr>
          <p:cNvPr id="187" name="Google Shape;187;g3f14f449899_0_109"/>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3">
              <a:alphaModFix/>
            </a:blip>
            <a:stretch>
              <a:fillRect b="0" l="0" r="0" t="0"/>
            </a:stretch>
          </a:blipFill>
          <a:ln>
            <a:noFill/>
          </a:ln>
        </p:spPr>
      </p:sp>
      <p:sp>
        <p:nvSpPr>
          <p:cNvPr id="188" name="Google Shape;188;g3f14f449899_0_109"/>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3">
              <a:alphaModFix/>
            </a:blip>
            <a:stretch>
              <a:fillRect b="0" l="0" r="0" t="0"/>
            </a:stretch>
          </a:blipFill>
          <a:ln>
            <a:noFill/>
          </a:ln>
        </p:spPr>
      </p:sp>
      <p:sp>
        <p:nvSpPr>
          <p:cNvPr id="189" name="Google Shape;189;g3f14f449899_0_109"/>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4">
              <a:alphaModFix/>
            </a:blip>
            <a:stretch>
              <a:fillRect b="0" l="0" r="0" t="0"/>
            </a:stretch>
          </a:blipFill>
          <a:ln>
            <a:noFill/>
          </a:ln>
        </p:spPr>
      </p:sp>
      <p:sp>
        <p:nvSpPr>
          <p:cNvPr id="190" name="Google Shape;190;g3f14f449899_0_109"/>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5">
              <a:alphaModFix/>
            </a:blip>
            <a:stretch>
              <a:fillRect b="0" l="0" r="0" t="0"/>
            </a:stretch>
          </a:blipFill>
          <a:ln>
            <a:noFill/>
          </a:ln>
        </p:spPr>
      </p:sp>
      <p:sp>
        <p:nvSpPr>
          <p:cNvPr id="191" name="Google Shape;191;g3f14f449899_0_109"/>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4">
              <a:alphaModFix/>
            </a:blip>
            <a:stretch>
              <a:fillRect b="0" l="0" r="0" t="0"/>
            </a:stretch>
          </a:blipFill>
          <a:ln>
            <a:noFill/>
          </a:ln>
        </p:spPr>
      </p:sp>
      <p:sp>
        <p:nvSpPr>
          <p:cNvPr id="192" name="Google Shape;192;g3f14f449899_0_109"/>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6">
              <a:alphaModFix/>
            </a:blip>
            <a:stretch>
              <a:fillRect b="0" l="0" r="0" t="0"/>
            </a:stretch>
          </a:blipFill>
          <a:ln>
            <a:noFill/>
          </a:ln>
        </p:spPr>
      </p:sp>
      <p:sp>
        <p:nvSpPr>
          <p:cNvPr id="193" name="Google Shape;193;g3f14f449899_0_109"/>
          <p:cNvSpPr/>
          <p:nvPr/>
        </p:nvSpPr>
        <p:spPr>
          <a:xfrm>
            <a:off x="15658556" y="684038"/>
            <a:ext cx="3164655" cy="4114800"/>
          </a:xfrm>
          <a:custGeom>
            <a:rect b="b" l="l" r="r" t="t"/>
            <a:pathLst>
              <a:path extrusionOk="0" h="4114800" w="3164655">
                <a:moveTo>
                  <a:pt x="0" y="0"/>
                </a:moveTo>
                <a:lnTo>
                  <a:pt x="3164656" y="0"/>
                </a:lnTo>
                <a:lnTo>
                  <a:pt x="3164656" y="4114800"/>
                </a:lnTo>
                <a:lnTo>
                  <a:pt x="0" y="4114800"/>
                </a:lnTo>
                <a:lnTo>
                  <a:pt x="0" y="0"/>
                </a:lnTo>
                <a:close/>
              </a:path>
            </a:pathLst>
          </a:custGeom>
          <a:blipFill rotWithShape="1">
            <a:blip r:embed="rId7">
              <a:alphaModFix/>
            </a:blip>
            <a:stretch>
              <a:fillRect b="0" l="0" r="0" t="0"/>
            </a:stretch>
          </a:blipFill>
          <a:ln>
            <a:noFill/>
          </a:ln>
        </p:spPr>
      </p:sp>
      <p:sp>
        <p:nvSpPr>
          <p:cNvPr id="194" name="Google Shape;194;g3f14f449899_0_109"/>
          <p:cNvSpPr txBox="1"/>
          <p:nvPr/>
        </p:nvSpPr>
        <p:spPr>
          <a:xfrm>
            <a:off x="1501350" y="316725"/>
            <a:ext cx="15285300" cy="12006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How it Starts</a:t>
            </a:r>
            <a:endParaRPr sz="7500">
              <a:solidFill>
                <a:schemeClr val="accent6"/>
              </a:solidFill>
            </a:endParaRPr>
          </a:p>
        </p:txBody>
      </p:sp>
      <p:sp>
        <p:nvSpPr>
          <p:cNvPr id="195" name="Google Shape;195;g3f14f449899_0_109"/>
          <p:cNvSpPr/>
          <p:nvPr/>
        </p:nvSpPr>
        <p:spPr>
          <a:xfrm flipH="1">
            <a:off x="981277" y="6390058"/>
            <a:ext cx="2675297" cy="2868252"/>
          </a:xfrm>
          <a:custGeom>
            <a:rect b="b" l="l" r="r" t="t"/>
            <a:pathLst>
              <a:path extrusionOk="0" h="2868252" w="2675297">
                <a:moveTo>
                  <a:pt x="2675296" y="0"/>
                </a:moveTo>
                <a:lnTo>
                  <a:pt x="0" y="0"/>
                </a:lnTo>
                <a:lnTo>
                  <a:pt x="0" y="2868252"/>
                </a:lnTo>
                <a:lnTo>
                  <a:pt x="2675296" y="2868252"/>
                </a:lnTo>
                <a:lnTo>
                  <a:pt x="2675296" y="0"/>
                </a:lnTo>
                <a:close/>
              </a:path>
            </a:pathLst>
          </a:custGeom>
          <a:blipFill rotWithShape="1">
            <a:blip r:embed="rId8">
              <a:alphaModFix/>
            </a:blip>
            <a:stretch>
              <a:fillRect b="0" l="0" r="0" t="0"/>
            </a:stretch>
          </a:blipFill>
          <a:ln>
            <a:noFill/>
          </a:ln>
        </p:spPr>
      </p:sp>
      <p:sp>
        <p:nvSpPr>
          <p:cNvPr id="196" name="Google Shape;196;g3f14f449899_0_109"/>
          <p:cNvSpPr/>
          <p:nvPr/>
        </p:nvSpPr>
        <p:spPr>
          <a:xfrm>
            <a:off x="1501350" y="1742375"/>
            <a:ext cx="10715100" cy="5009100"/>
          </a:xfrm>
          <a:prstGeom prst="roundRect">
            <a:avLst>
              <a:gd fmla="val 16667" name="adj"/>
            </a:avLst>
          </a:prstGeom>
          <a:solidFill>
            <a:srgbClr val="CDDB6A"/>
          </a:solidFill>
          <a:ln cap="flat" cmpd="sng" w="9525">
            <a:solidFill>
              <a:srgbClr val="FAEEC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5000">
                <a:latin typeface="Fredoka"/>
                <a:ea typeface="Fredoka"/>
                <a:cs typeface="Fredoka"/>
                <a:sym typeface="Fredoka"/>
              </a:rPr>
              <a:t>Families order their $5 produce bags through School Cash Online. Many pay it forward bags are purchased as well! The pay it forward bags are distributed to families anonymously. </a:t>
            </a:r>
            <a:endParaRPr sz="5000">
              <a:latin typeface="Fredoka"/>
              <a:ea typeface="Fredoka"/>
              <a:cs typeface="Fredoka"/>
              <a:sym typeface="Fredoka"/>
            </a:endParaRPr>
          </a:p>
        </p:txBody>
      </p:sp>
      <p:pic>
        <p:nvPicPr>
          <p:cNvPr descr="a red bag with the words thank you thank you thank you on it (Provided by Tenor)" id="197" name="Google Shape;197;g3f14f449899_0_109"/>
          <p:cNvPicPr preferRelativeResize="0"/>
          <p:nvPr/>
        </p:nvPicPr>
        <p:blipFill>
          <a:blip r:embed="rId9">
            <a:alphaModFix/>
          </a:blip>
          <a:stretch>
            <a:fillRect/>
          </a:stretch>
        </p:blipFill>
        <p:spPr>
          <a:xfrm>
            <a:off x="10345594" y="3786425"/>
            <a:ext cx="5898357" cy="58628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201" name="Shape 201"/>
        <p:cNvGrpSpPr/>
        <p:nvPr/>
      </p:nvGrpSpPr>
      <p:grpSpPr>
        <a:xfrm>
          <a:off x="0" y="0"/>
          <a:ext cx="0" cy="0"/>
          <a:chOff x="0" y="0"/>
          <a:chExt cx="0" cy="0"/>
        </a:xfrm>
      </p:grpSpPr>
      <p:sp>
        <p:nvSpPr>
          <p:cNvPr id="202" name="Google Shape;202;g3f14f449899_0_143"/>
          <p:cNvSpPr/>
          <p:nvPr/>
        </p:nvSpPr>
        <p:spPr>
          <a:xfrm>
            <a:off x="-1687009" y="2933676"/>
            <a:ext cx="4372322" cy="5645017"/>
          </a:xfrm>
          <a:custGeom>
            <a:rect b="b" l="l" r="r" t="t"/>
            <a:pathLst>
              <a:path extrusionOk="0" h="5645017" w="4372322">
                <a:moveTo>
                  <a:pt x="0" y="0"/>
                </a:moveTo>
                <a:lnTo>
                  <a:pt x="4372322" y="0"/>
                </a:lnTo>
                <a:lnTo>
                  <a:pt x="4372322" y="5645017"/>
                </a:lnTo>
                <a:lnTo>
                  <a:pt x="0" y="5645017"/>
                </a:lnTo>
                <a:lnTo>
                  <a:pt x="0" y="0"/>
                </a:lnTo>
                <a:close/>
              </a:path>
            </a:pathLst>
          </a:custGeom>
          <a:blipFill rotWithShape="1">
            <a:blip r:embed="rId3">
              <a:alphaModFix/>
            </a:blip>
            <a:stretch>
              <a:fillRect b="0" l="0" r="0" t="0"/>
            </a:stretch>
          </a:blipFill>
          <a:ln>
            <a:noFill/>
          </a:ln>
        </p:spPr>
      </p:sp>
      <p:sp>
        <p:nvSpPr>
          <p:cNvPr id="203" name="Google Shape;203;g3f14f449899_0_143"/>
          <p:cNvSpPr/>
          <p:nvPr/>
        </p:nvSpPr>
        <p:spPr>
          <a:xfrm>
            <a:off x="11525235" y="-3300740"/>
            <a:ext cx="8008012" cy="8066679"/>
          </a:xfrm>
          <a:custGeom>
            <a:rect b="b" l="l" r="r" t="t"/>
            <a:pathLst>
              <a:path extrusionOk="0" h="8066679" w="8008012">
                <a:moveTo>
                  <a:pt x="0" y="0"/>
                </a:moveTo>
                <a:lnTo>
                  <a:pt x="8008011" y="0"/>
                </a:lnTo>
                <a:lnTo>
                  <a:pt x="8008011" y="8066679"/>
                </a:lnTo>
                <a:lnTo>
                  <a:pt x="0" y="8066679"/>
                </a:lnTo>
                <a:lnTo>
                  <a:pt x="0" y="0"/>
                </a:lnTo>
                <a:close/>
              </a:path>
            </a:pathLst>
          </a:custGeom>
          <a:blipFill rotWithShape="1">
            <a:blip r:embed="rId4">
              <a:alphaModFix/>
            </a:blip>
            <a:stretch>
              <a:fillRect b="0" l="0" r="0" t="0"/>
            </a:stretch>
          </a:blipFill>
          <a:ln>
            <a:noFill/>
          </a:ln>
        </p:spPr>
      </p:sp>
      <p:sp>
        <p:nvSpPr>
          <p:cNvPr id="204" name="Google Shape;204;g3f14f449899_0_143"/>
          <p:cNvSpPr/>
          <p:nvPr/>
        </p:nvSpPr>
        <p:spPr>
          <a:xfrm rot="4724778">
            <a:off x="10854447" y="7080092"/>
            <a:ext cx="2884834" cy="3724550"/>
          </a:xfrm>
          <a:custGeom>
            <a:rect b="b" l="l" r="r" t="t"/>
            <a:pathLst>
              <a:path extrusionOk="0" h="3727487" w="2887108">
                <a:moveTo>
                  <a:pt x="0" y="0"/>
                </a:moveTo>
                <a:lnTo>
                  <a:pt x="2887109" y="0"/>
                </a:lnTo>
                <a:lnTo>
                  <a:pt x="2887109" y="3727488"/>
                </a:lnTo>
                <a:lnTo>
                  <a:pt x="0" y="3727488"/>
                </a:lnTo>
                <a:lnTo>
                  <a:pt x="0" y="0"/>
                </a:lnTo>
                <a:close/>
              </a:path>
            </a:pathLst>
          </a:custGeom>
          <a:blipFill rotWithShape="1">
            <a:blip r:embed="rId3">
              <a:alphaModFix/>
            </a:blip>
            <a:stretch>
              <a:fillRect b="0" l="0" r="0" t="0"/>
            </a:stretch>
          </a:blipFill>
          <a:ln>
            <a:noFill/>
          </a:ln>
        </p:spPr>
      </p:sp>
      <p:sp>
        <p:nvSpPr>
          <p:cNvPr id="205" name="Google Shape;205;g3f14f449899_0_143"/>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5">
              <a:alphaModFix/>
            </a:blip>
            <a:stretch>
              <a:fillRect b="0" l="0" r="0" t="0"/>
            </a:stretch>
          </a:blipFill>
          <a:ln>
            <a:noFill/>
          </a:ln>
        </p:spPr>
      </p:sp>
      <p:sp>
        <p:nvSpPr>
          <p:cNvPr id="206" name="Google Shape;206;g3f14f449899_0_143"/>
          <p:cNvSpPr/>
          <p:nvPr/>
        </p:nvSpPr>
        <p:spPr>
          <a:xfrm>
            <a:off x="-85784" y="8163916"/>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pic>
        <p:nvPicPr>
          <p:cNvPr id="207" name="Google Shape;207;g3f14f449899_0_143" title="IMG_1321.HEIC"/>
          <p:cNvPicPr preferRelativeResize="0"/>
          <p:nvPr/>
        </p:nvPicPr>
        <p:blipFill rotWithShape="1">
          <a:blip r:embed="rId6">
            <a:alphaModFix/>
          </a:blip>
          <a:srcRect b="15796" l="0" r="0" t="14157"/>
          <a:stretch/>
        </p:blipFill>
        <p:spPr>
          <a:xfrm>
            <a:off x="2286000" y="2621407"/>
            <a:ext cx="13715999" cy="7206202"/>
          </a:xfrm>
          <a:prstGeom prst="rect">
            <a:avLst/>
          </a:prstGeom>
          <a:noFill/>
          <a:ln>
            <a:noFill/>
          </a:ln>
        </p:spPr>
      </p:pic>
      <p:sp>
        <p:nvSpPr>
          <p:cNvPr id="208" name="Google Shape;208;g3f14f449899_0_143"/>
          <p:cNvSpPr txBox="1"/>
          <p:nvPr/>
        </p:nvSpPr>
        <p:spPr>
          <a:xfrm>
            <a:off x="867450" y="139500"/>
            <a:ext cx="16553100" cy="22164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We hosted a student vote for most preferred produce…</a:t>
            </a:r>
            <a:endParaRPr sz="7500">
              <a:solidFill>
                <a:schemeClr val="accent6"/>
              </a:solidFill>
            </a:endParaRPr>
          </a:p>
        </p:txBody>
      </p:sp>
      <p:sp>
        <p:nvSpPr>
          <p:cNvPr id="209" name="Google Shape;209;g3f14f449899_0_143"/>
          <p:cNvSpPr/>
          <p:nvPr/>
        </p:nvSpPr>
        <p:spPr>
          <a:xfrm rot="447735">
            <a:off x="15369711" y="2496526"/>
            <a:ext cx="2354665" cy="2897239"/>
          </a:xfrm>
          <a:custGeom>
            <a:rect b="b" l="l" r="r" t="t"/>
            <a:pathLst>
              <a:path extrusionOk="0" h="2894409" w="2352365">
                <a:moveTo>
                  <a:pt x="0" y="0"/>
                </a:moveTo>
                <a:lnTo>
                  <a:pt x="2352366" y="0"/>
                </a:lnTo>
                <a:lnTo>
                  <a:pt x="2352366" y="2894408"/>
                </a:lnTo>
                <a:lnTo>
                  <a:pt x="0" y="2894408"/>
                </a:lnTo>
                <a:lnTo>
                  <a:pt x="0" y="0"/>
                </a:lnTo>
                <a:close/>
              </a:path>
            </a:pathLst>
          </a:custGeom>
          <a:blipFill rotWithShape="1">
            <a:blip r:embed="rId7">
              <a:alphaModFix/>
            </a:blip>
            <a:stretch>
              <a:fillRect b="0" l="0" r="0" t="0"/>
            </a:stretch>
          </a:blipFill>
          <a:ln>
            <a:noFill/>
          </a:ln>
        </p:spPr>
      </p:sp>
      <p:sp>
        <p:nvSpPr>
          <p:cNvPr id="210" name="Google Shape;210;g3f14f449899_0_143"/>
          <p:cNvSpPr/>
          <p:nvPr/>
        </p:nvSpPr>
        <p:spPr>
          <a:xfrm flipH="1" rot="-1790023">
            <a:off x="1315808" y="7370426"/>
            <a:ext cx="1555962" cy="2217044"/>
          </a:xfrm>
          <a:custGeom>
            <a:rect b="b" l="l" r="r" t="t"/>
            <a:pathLst>
              <a:path extrusionOk="0" h="2216975" w="1555913">
                <a:moveTo>
                  <a:pt x="1555913" y="0"/>
                </a:moveTo>
                <a:lnTo>
                  <a:pt x="0" y="0"/>
                </a:lnTo>
                <a:lnTo>
                  <a:pt x="0" y="2216974"/>
                </a:lnTo>
                <a:lnTo>
                  <a:pt x="1555913" y="2216974"/>
                </a:lnTo>
                <a:lnTo>
                  <a:pt x="1555913" y="0"/>
                </a:lnTo>
                <a:close/>
              </a:path>
            </a:pathLst>
          </a:custGeom>
          <a:blipFill rotWithShape="1">
            <a:blip r:embed="rId8">
              <a:alphaModFix/>
            </a:blip>
            <a:stretch>
              <a:fillRect b="0" l="0" r="0" t="0"/>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EC1"/>
        </a:solidFill>
      </p:bgPr>
    </p:bg>
    <p:spTree>
      <p:nvGrpSpPr>
        <p:cNvPr id="214" name="Shape 214"/>
        <p:cNvGrpSpPr/>
        <p:nvPr/>
      </p:nvGrpSpPr>
      <p:grpSpPr>
        <a:xfrm>
          <a:off x="0" y="0"/>
          <a:ext cx="0" cy="0"/>
          <a:chOff x="0" y="0"/>
          <a:chExt cx="0" cy="0"/>
        </a:xfrm>
      </p:grpSpPr>
      <p:pic>
        <p:nvPicPr>
          <p:cNvPr id="215" name="Google Shape;215;g3eb2e49c90e_0_193" title="IMG_1319.HEIC"/>
          <p:cNvPicPr preferRelativeResize="0"/>
          <p:nvPr/>
        </p:nvPicPr>
        <p:blipFill rotWithShape="1">
          <a:blip r:embed="rId3">
            <a:alphaModFix/>
          </a:blip>
          <a:srcRect b="2712" l="14410" r="27203" t="10656"/>
          <a:stretch/>
        </p:blipFill>
        <p:spPr>
          <a:xfrm>
            <a:off x="731036" y="687375"/>
            <a:ext cx="8008023" cy="8912225"/>
          </a:xfrm>
          <a:prstGeom prst="rect">
            <a:avLst/>
          </a:prstGeom>
          <a:noFill/>
          <a:ln>
            <a:noFill/>
          </a:ln>
        </p:spPr>
      </p:pic>
      <p:sp>
        <p:nvSpPr>
          <p:cNvPr id="216" name="Google Shape;216;g3eb2e49c90e_0_193"/>
          <p:cNvSpPr/>
          <p:nvPr/>
        </p:nvSpPr>
        <p:spPr>
          <a:xfrm rot="-10281772">
            <a:off x="-3555279" y="-1537839"/>
            <a:ext cx="5442126" cy="7026220"/>
          </a:xfrm>
          <a:custGeom>
            <a:rect b="b" l="l" r="r" t="t"/>
            <a:pathLst>
              <a:path extrusionOk="0" h="7034468" w="5448515">
                <a:moveTo>
                  <a:pt x="0" y="0"/>
                </a:moveTo>
                <a:lnTo>
                  <a:pt x="5448515" y="0"/>
                </a:lnTo>
                <a:lnTo>
                  <a:pt x="5448515" y="7034468"/>
                </a:lnTo>
                <a:lnTo>
                  <a:pt x="0" y="7034468"/>
                </a:lnTo>
                <a:lnTo>
                  <a:pt x="0" y="0"/>
                </a:lnTo>
                <a:close/>
              </a:path>
            </a:pathLst>
          </a:custGeom>
          <a:blipFill rotWithShape="1">
            <a:blip r:embed="rId4">
              <a:alphaModFix/>
            </a:blip>
            <a:stretch>
              <a:fillRect b="0" l="0" r="0" t="0"/>
            </a:stretch>
          </a:blipFill>
          <a:ln>
            <a:noFill/>
          </a:ln>
        </p:spPr>
      </p:sp>
      <p:sp>
        <p:nvSpPr>
          <p:cNvPr id="217" name="Google Shape;217;g3eb2e49c90e_0_193"/>
          <p:cNvSpPr/>
          <p:nvPr/>
        </p:nvSpPr>
        <p:spPr>
          <a:xfrm rot="4724778">
            <a:off x="13836954" y="7216654"/>
            <a:ext cx="4755957" cy="6140321"/>
          </a:xfrm>
          <a:custGeom>
            <a:rect b="b" l="l" r="r" t="t"/>
            <a:pathLst>
              <a:path extrusionOk="0" h="6145162" w="4759707">
                <a:moveTo>
                  <a:pt x="0" y="0"/>
                </a:moveTo>
                <a:lnTo>
                  <a:pt x="4759707" y="0"/>
                </a:lnTo>
                <a:lnTo>
                  <a:pt x="4759707" y="6145162"/>
                </a:lnTo>
                <a:lnTo>
                  <a:pt x="0" y="6145162"/>
                </a:lnTo>
                <a:lnTo>
                  <a:pt x="0" y="0"/>
                </a:lnTo>
                <a:close/>
              </a:path>
            </a:pathLst>
          </a:custGeom>
          <a:blipFill rotWithShape="1">
            <a:blip r:embed="rId4">
              <a:alphaModFix/>
            </a:blip>
            <a:stretch>
              <a:fillRect b="0" l="0" r="0" t="0"/>
            </a:stretch>
          </a:blipFill>
          <a:ln>
            <a:noFill/>
          </a:ln>
        </p:spPr>
      </p:sp>
      <p:sp>
        <p:nvSpPr>
          <p:cNvPr id="218" name="Google Shape;218;g3eb2e49c90e_0_193"/>
          <p:cNvSpPr/>
          <p:nvPr/>
        </p:nvSpPr>
        <p:spPr>
          <a:xfrm>
            <a:off x="16553126" y="8730187"/>
            <a:ext cx="1200257" cy="528113"/>
          </a:xfrm>
          <a:custGeom>
            <a:rect b="b" l="l" r="r" t="t"/>
            <a:pathLst>
              <a:path extrusionOk="0" h="528113" w="1200257">
                <a:moveTo>
                  <a:pt x="0" y="0"/>
                </a:moveTo>
                <a:lnTo>
                  <a:pt x="1200257" y="0"/>
                </a:lnTo>
                <a:lnTo>
                  <a:pt x="1200257" y="528113"/>
                </a:lnTo>
                <a:lnTo>
                  <a:pt x="0" y="528113"/>
                </a:lnTo>
                <a:lnTo>
                  <a:pt x="0" y="0"/>
                </a:lnTo>
                <a:close/>
              </a:path>
            </a:pathLst>
          </a:custGeom>
          <a:blipFill rotWithShape="1">
            <a:blip r:embed="rId5">
              <a:alphaModFix/>
            </a:blip>
            <a:stretch>
              <a:fillRect b="0" l="0" r="0" t="0"/>
            </a:stretch>
          </a:blipFill>
          <a:ln>
            <a:noFill/>
          </a:ln>
        </p:spPr>
      </p:sp>
      <p:sp>
        <p:nvSpPr>
          <p:cNvPr id="219" name="Google Shape;219;g3eb2e49c90e_0_193"/>
          <p:cNvSpPr/>
          <p:nvPr/>
        </p:nvSpPr>
        <p:spPr>
          <a:xfrm>
            <a:off x="-2204442" y="7079184"/>
            <a:ext cx="8008012" cy="8066679"/>
          </a:xfrm>
          <a:custGeom>
            <a:rect b="b" l="l" r="r" t="t"/>
            <a:pathLst>
              <a:path extrusionOk="0" h="8066679" w="8008012">
                <a:moveTo>
                  <a:pt x="0" y="0"/>
                </a:moveTo>
                <a:lnTo>
                  <a:pt x="8008012" y="0"/>
                </a:lnTo>
                <a:lnTo>
                  <a:pt x="8008012" y="8066678"/>
                </a:lnTo>
                <a:lnTo>
                  <a:pt x="0" y="8066678"/>
                </a:lnTo>
                <a:lnTo>
                  <a:pt x="0" y="0"/>
                </a:lnTo>
                <a:close/>
              </a:path>
            </a:pathLst>
          </a:custGeom>
          <a:blipFill rotWithShape="1">
            <a:blip r:embed="rId6">
              <a:alphaModFix/>
            </a:blip>
            <a:stretch>
              <a:fillRect b="0" l="0" r="0" t="0"/>
            </a:stretch>
          </a:blipFill>
          <a:ln>
            <a:noFill/>
          </a:ln>
        </p:spPr>
      </p:sp>
      <p:sp>
        <p:nvSpPr>
          <p:cNvPr id="220" name="Google Shape;220;g3eb2e49c90e_0_193"/>
          <p:cNvSpPr/>
          <p:nvPr/>
        </p:nvSpPr>
        <p:spPr>
          <a:xfrm>
            <a:off x="86026" y="8428747"/>
            <a:ext cx="1885348" cy="829553"/>
          </a:xfrm>
          <a:custGeom>
            <a:rect b="b" l="l" r="r" t="t"/>
            <a:pathLst>
              <a:path extrusionOk="0" h="829553" w="1885348">
                <a:moveTo>
                  <a:pt x="0" y="0"/>
                </a:moveTo>
                <a:lnTo>
                  <a:pt x="1885348" y="0"/>
                </a:lnTo>
                <a:lnTo>
                  <a:pt x="1885348" y="829553"/>
                </a:lnTo>
                <a:lnTo>
                  <a:pt x="0" y="829553"/>
                </a:lnTo>
                <a:lnTo>
                  <a:pt x="0" y="0"/>
                </a:lnTo>
                <a:close/>
              </a:path>
            </a:pathLst>
          </a:custGeom>
          <a:blipFill rotWithShape="1">
            <a:blip r:embed="rId5">
              <a:alphaModFix/>
            </a:blip>
            <a:stretch>
              <a:fillRect b="0" l="0" r="0" t="0"/>
            </a:stretch>
          </a:blipFill>
          <a:ln>
            <a:noFill/>
          </a:ln>
        </p:spPr>
      </p:sp>
      <p:sp>
        <p:nvSpPr>
          <p:cNvPr id="221" name="Google Shape;221;g3eb2e49c90e_0_193"/>
          <p:cNvSpPr/>
          <p:nvPr/>
        </p:nvSpPr>
        <p:spPr>
          <a:xfrm>
            <a:off x="15658556" y="4639696"/>
            <a:ext cx="2140402" cy="2434961"/>
          </a:xfrm>
          <a:custGeom>
            <a:rect b="b" l="l" r="r" t="t"/>
            <a:pathLst>
              <a:path extrusionOk="0" h="2434961" w="2140402">
                <a:moveTo>
                  <a:pt x="0" y="0"/>
                </a:moveTo>
                <a:lnTo>
                  <a:pt x="2140402" y="0"/>
                </a:lnTo>
                <a:lnTo>
                  <a:pt x="2140402" y="2434961"/>
                </a:lnTo>
                <a:lnTo>
                  <a:pt x="0" y="2434961"/>
                </a:lnTo>
                <a:lnTo>
                  <a:pt x="0" y="0"/>
                </a:lnTo>
                <a:close/>
              </a:path>
            </a:pathLst>
          </a:custGeom>
          <a:blipFill rotWithShape="1">
            <a:blip r:embed="rId7">
              <a:alphaModFix/>
            </a:blip>
            <a:stretch>
              <a:fillRect b="0" l="0" r="0" t="0"/>
            </a:stretch>
          </a:blipFill>
          <a:ln>
            <a:noFill/>
          </a:ln>
        </p:spPr>
      </p:sp>
      <p:sp>
        <p:nvSpPr>
          <p:cNvPr id="222" name="Google Shape;222;g3eb2e49c90e_0_193"/>
          <p:cNvSpPr/>
          <p:nvPr/>
        </p:nvSpPr>
        <p:spPr>
          <a:xfrm rot="-1142697">
            <a:off x="15135352" y="559138"/>
            <a:ext cx="2628861" cy="4108688"/>
          </a:xfrm>
          <a:custGeom>
            <a:rect b="b" l="l" r="r" t="t"/>
            <a:pathLst>
              <a:path extrusionOk="0" h="4114800" w="2723249">
                <a:moveTo>
                  <a:pt x="0" y="0"/>
                </a:moveTo>
                <a:lnTo>
                  <a:pt x="2723249" y="0"/>
                </a:lnTo>
                <a:lnTo>
                  <a:pt x="2723249" y="4114800"/>
                </a:lnTo>
                <a:lnTo>
                  <a:pt x="0" y="4114800"/>
                </a:lnTo>
                <a:lnTo>
                  <a:pt x="0" y="0"/>
                </a:lnTo>
                <a:close/>
              </a:path>
            </a:pathLst>
          </a:custGeom>
          <a:blipFill rotWithShape="1">
            <a:blip r:embed="rId8">
              <a:alphaModFix/>
            </a:blip>
            <a:stretch>
              <a:fillRect b="0" l="0" r="0" t="0"/>
            </a:stretch>
          </a:blipFill>
          <a:ln>
            <a:noFill/>
          </a:ln>
        </p:spPr>
      </p:sp>
      <p:sp>
        <p:nvSpPr>
          <p:cNvPr id="223" name="Google Shape;223;g3eb2e49c90e_0_193"/>
          <p:cNvSpPr txBox="1"/>
          <p:nvPr/>
        </p:nvSpPr>
        <p:spPr>
          <a:xfrm>
            <a:off x="8973525" y="-3773"/>
            <a:ext cx="6684900" cy="10343700"/>
          </a:xfrm>
          <a:prstGeom prst="rect">
            <a:avLst/>
          </a:prstGeom>
          <a:noFill/>
          <a:ln>
            <a:noFill/>
          </a:ln>
        </p:spPr>
        <p:txBody>
          <a:bodyPr anchorCtr="0" anchor="t" bIns="91425" lIns="91425" spcFirstLastPara="1" rIns="91425" wrap="square" tIns="91425">
            <a:spAutoFit/>
          </a:bodyPr>
          <a:lstStyle/>
          <a:p>
            <a:pPr indent="0" lvl="0" marL="0" rtl="0" algn="ctr">
              <a:lnSpc>
                <a:spcPct val="88000"/>
              </a:lnSpc>
              <a:spcBef>
                <a:spcPts val="0"/>
              </a:spcBef>
              <a:spcAft>
                <a:spcPts val="0"/>
              </a:spcAft>
              <a:buNone/>
            </a:pPr>
            <a:r>
              <a:rPr lang="en-US" sz="7500">
                <a:solidFill>
                  <a:schemeClr val="accent6"/>
                </a:solidFill>
                <a:latin typeface="Archivo Black"/>
                <a:ea typeface="Archivo Black"/>
                <a:cs typeface="Archivo Black"/>
                <a:sym typeface="Archivo Black"/>
              </a:rPr>
              <a:t>And of course offered lots of produce nutrition facts and some yummy produce for tasting too!</a:t>
            </a:r>
            <a:endParaRPr sz="7500">
              <a:solidFill>
                <a:schemeClr val="accent6"/>
              </a:solidFill>
            </a:endParaRPr>
          </a:p>
        </p:txBody>
      </p:sp>
      <p:sp>
        <p:nvSpPr>
          <p:cNvPr id="224" name="Google Shape;224;g3eb2e49c90e_0_193"/>
          <p:cNvSpPr/>
          <p:nvPr/>
        </p:nvSpPr>
        <p:spPr>
          <a:xfrm>
            <a:off x="6024732" y="1313475"/>
            <a:ext cx="1198792" cy="987552"/>
          </a:xfrm>
          <a:custGeom>
            <a:rect b="b" l="l" r="r" t="t"/>
            <a:pathLst>
              <a:path extrusionOk="0" h="4114800" w="4481465">
                <a:moveTo>
                  <a:pt x="0" y="0"/>
                </a:moveTo>
                <a:lnTo>
                  <a:pt x="4481466" y="0"/>
                </a:lnTo>
                <a:lnTo>
                  <a:pt x="4481466" y="4114800"/>
                </a:lnTo>
                <a:lnTo>
                  <a:pt x="0" y="4114800"/>
                </a:lnTo>
                <a:lnTo>
                  <a:pt x="0" y="0"/>
                </a:lnTo>
                <a:close/>
              </a:path>
            </a:pathLst>
          </a:custGeom>
          <a:blipFill rotWithShape="1">
            <a:blip r:embed="rId9">
              <a:alphaModFix/>
            </a:blip>
            <a:stretch>
              <a:fillRect b="0" l="0" r="0" t="0"/>
            </a:stretch>
          </a:blipFill>
          <a:ln>
            <a:noFill/>
          </a:ln>
        </p:spPr>
      </p:sp>
      <p:sp>
        <p:nvSpPr>
          <p:cNvPr id="225" name="Google Shape;225;g3eb2e49c90e_0_193"/>
          <p:cNvSpPr/>
          <p:nvPr/>
        </p:nvSpPr>
        <p:spPr>
          <a:xfrm rot="-3614150">
            <a:off x="14850211" y="5820643"/>
            <a:ext cx="3199162" cy="4118759"/>
          </a:xfrm>
          <a:custGeom>
            <a:rect b="b" l="l" r="r" t="t"/>
            <a:pathLst>
              <a:path extrusionOk="0" h="4114800" w="3471395">
                <a:moveTo>
                  <a:pt x="0" y="0"/>
                </a:moveTo>
                <a:lnTo>
                  <a:pt x="3471395" y="0"/>
                </a:lnTo>
                <a:lnTo>
                  <a:pt x="3471395" y="4114800"/>
                </a:lnTo>
                <a:lnTo>
                  <a:pt x="0" y="4114800"/>
                </a:lnTo>
                <a:lnTo>
                  <a:pt x="0" y="0"/>
                </a:lnTo>
                <a:close/>
              </a:path>
            </a:pathLst>
          </a:custGeom>
          <a:blipFill rotWithShape="1">
            <a:blip r:embed="rId10">
              <a:alphaModFix/>
            </a:blip>
            <a:stretch>
              <a:fillRect b="0" l="0" r="0" t="0"/>
            </a:stretch>
          </a:blipFill>
          <a:ln>
            <a:noFill/>
          </a:ln>
        </p:spPr>
      </p:sp>
      <p:sp>
        <p:nvSpPr>
          <p:cNvPr id="226" name="Google Shape;226;g3eb2e49c90e_0_193"/>
          <p:cNvSpPr/>
          <p:nvPr/>
        </p:nvSpPr>
        <p:spPr>
          <a:xfrm>
            <a:off x="6909407" y="2616625"/>
            <a:ext cx="1198792" cy="987552"/>
          </a:xfrm>
          <a:custGeom>
            <a:rect b="b" l="l" r="r" t="t"/>
            <a:pathLst>
              <a:path extrusionOk="0" h="4114800" w="4481465">
                <a:moveTo>
                  <a:pt x="0" y="0"/>
                </a:moveTo>
                <a:lnTo>
                  <a:pt x="4481466" y="0"/>
                </a:lnTo>
                <a:lnTo>
                  <a:pt x="4481466" y="4114800"/>
                </a:lnTo>
                <a:lnTo>
                  <a:pt x="0" y="4114800"/>
                </a:lnTo>
                <a:lnTo>
                  <a:pt x="0" y="0"/>
                </a:lnTo>
                <a:close/>
              </a:path>
            </a:pathLst>
          </a:custGeom>
          <a:blipFill rotWithShape="1">
            <a:blip r:embed="rId9">
              <a:alphaModFix/>
            </a:blip>
            <a:stretch>
              <a:fillRect b="0" l="0" r="0" t="0"/>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